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64" r:id="rId5"/>
    <p:sldId id="265" r:id="rId6"/>
  </p:sldIdLst>
  <p:sldSz cx="10693400" cy="75565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Open Sans Bold" panose="020B0604020202020204" charset="0"/>
      <p:regular r:id="rId11"/>
      <p:bold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D6336B-81BF-B7AB-84EC-80A1A7778D0B}" v="105" dt="2026-03-25T14:36:10.2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3364" autoAdjust="0"/>
  </p:normalViewPr>
  <p:slideViewPr>
    <p:cSldViewPr>
      <p:cViewPr varScale="1">
        <p:scale>
          <a:sx n="54" d="100"/>
          <a:sy n="54" d="100"/>
        </p:scale>
        <p:origin x="160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6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1455" t="1467" r="11422" b="1553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08204" y="0"/>
            <a:ext cx="1737761" cy="130286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0" y="131439"/>
            <a:ext cx="5168541" cy="89092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54877" y="1031574"/>
            <a:ext cx="2138217" cy="54257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5168541" y="630601"/>
            <a:ext cx="2138217" cy="54257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122273" y="1331436"/>
            <a:ext cx="2138217" cy="54257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3193095" y="788243"/>
            <a:ext cx="4402258" cy="4614338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/>
          <a:srcRect l="21981" r="33268"/>
          <a:stretch>
            <a:fillRect/>
          </a:stretch>
        </p:blipFill>
        <p:spPr>
          <a:xfrm>
            <a:off x="226892" y="1173174"/>
            <a:ext cx="3238687" cy="638682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1"/>
          <a:srcRect l="2767" r="15886" b="17484"/>
          <a:stretch>
            <a:fillRect/>
          </a:stretch>
        </p:blipFill>
        <p:spPr>
          <a:xfrm>
            <a:off x="7763218" y="1798430"/>
            <a:ext cx="2748431" cy="3650335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 rot="181121">
            <a:off x="7106432" y="5519939"/>
            <a:ext cx="1667397" cy="1667397"/>
            <a:chOff x="0" y="0"/>
            <a:chExt cx="12763500" cy="12763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2763500" cy="12763500"/>
            </a:xfrm>
            <a:custGeom>
              <a:avLst/>
              <a:gdLst/>
              <a:ahLst/>
              <a:cxnLst/>
              <a:rect l="l" t="t" r="r" b="b"/>
              <a:pathLst>
                <a:path w="12763500" h="12763500">
                  <a:moveTo>
                    <a:pt x="66040" y="4254500"/>
                  </a:moveTo>
                  <a:lnTo>
                    <a:pt x="63500" y="3688080"/>
                  </a:lnTo>
                  <a:lnTo>
                    <a:pt x="63500" y="792480"/>
                  </a:lnTo>
                  <a:lnTo>
                    <a:pt x="361950" y="792480"/>
                  </a:lnTo>
                  <a:lnTo>
                    <a:pt x="361950" y="728980"/>
                  </a:lnTo>
                  <a:lnTo>
                    <a:pt x="0" y="728980"/>
                  </a:lnTo>
                  <a:lnTo>
                    <a:pt x="0" y="3688080"/>
                  </a:lnTo>
                  <a:lnTo>
                    <a:pt x="2540" y="4254500"/>
                  </a:lnTo>
                  <a:lnTo>
                    <a:pt x="66040" y="4254500"/>
                  </a:lnTo>
                  <a:close/>
                  <a:moveTo>
                    <a:pt x="1460500" y="792480"/>
                  </a:moveTo>
                  <a:lnTo>
                    <a:pt x="1460500" y="1103630"/>
                  </a:lnTo>
                  <a:lnTo>
                    <a:pt x="1524000" y="1103630"/>
                  </a:lnTo>
                  <a:lnTo>
                    <a:pt x="1524000" y="792480"/>
                  </a:lnTo>
                  <a:lnTo>
                    <a:pt x="1889760" y="792480"/>
                  </a:lnTo>
                  <a:lnTo>
                    <a:pt x="1889760" y="389890"/>
                  </a:lnTo>
                  <a:lnTo>
                    <a:pt x="1460500" y="389890"/>
                  </a:lnTo>
                  <a:lnTo>
                    <a:pt x="1460500" y="728980"/>
                  </a:lnTo>
                  <a:lnTo>
                    <a:pt x="1153160" y="728980"/>
                  </a:lnTo>
                  <a:lnTo>
                    <a:pt x="1153160" y="792480"/>
                  </a:lnTo>
                  <a:lnTo>
                    <a:pt x="1460500" y="792480"/>
                  </a:lnTo>
                  <a:close/>
                  <a:moveTo>
                    <a:pt x="1524000" y="453390"/>
                  </a:moveTo>
                  <a:lnTo>
                    <a:pt x="1826260" y="453390"/>
                  </a:lnTo>
                  <a:lnTo>
                    <a:pt x="1826260" y="728980"/>
                  </a:lnTo>
                  <a:lnTo>
                    <a:pt x="1524000" y="728980"/>
                  </a:lnTo>
                  <a:lnTo>
                    <a:pt x="1524000" y="453390"/>
                  </a:lnTo>
                  <a:close/>
                  <a:moveTo>
                    <a:pt x="792480" y="1461770"/>
                  </a:moveTo>
                  <a:lnTo>
                    <a:pt x="792480" y="1167130"/>
                  </a:lnTo>
                  <a:lnTo>
                    <a:pt x="728980" y="1167130"/>
                  </a:lnTo>
                  <a:lnTo>
                    <a:pt x="728980" y="1461770"/>
                  </a:lnTo>
                  <a:lnTo>
                    <a:pt x="368300" y="1461770"/>
                  </a:lnTo>
                  <a:lnTo>
                    <a:pt x="368300" y="1893570"/>
                  </a:lnTo>
                  <a:lnTo>
                    <a:pt x="792480" y="1893570"/>
                  </a:lnTo>
                  <a:lnTo>
                    <a:pt x="792480" y="1525270"/>
                  </a:lnTo>
                  <a:lnTo>
                    <a:pt x="1089660" y="1525270"/>
                  </a:lnTo>
                  <a:lnTo>
                    <a:pt x="1089660" y="1461770"/>
                  </a:lnTo>
                  <a:lnTo>
                    <a:pt x="792480" y="1461770"/>
                  </a:lnTo>
                  <a:close/>
                  <a:moveTo>
                    <a:pt x="728980" y="1830070"/>
                  </a:moveTo>
                  <a:lnTo>
                    <a:pt x="431800" y="1830070"/>
                  </a:lnTo>
                  <a:lnTo>
                    <a:pt x="431800" y="1525270"/>
                  </a:lnTo>
                  <a:lnTo>
                    <a:pt x="728980" y="1525270"/>
                  </a:lnTo>
                  <a:lnTo>
                    <a:pt x="728980" y="1830070"/>
                  </a:lnTo>
                  <a:close/>
                  <a:moveTo>
                    <a:pt x="1524000" y="1167130"/>
                  </a:moveTo>
                  <a:lnTo>
                    <a:pt x="1460500" y="1167130"/>
                  </a:lnTo>
                  <a:lnTo>
                    <a:pt x="1460500" y="1461770"/>
                  </a:lnTo>
                  <a:lnTo>
                    <a:pt x="1153160" y="1461770"/>
                  </a:lnTo>
                  <a:lnTo>
                    <a:pt x="1153160" y="1525270"/>
                  </a:lnTo>
                  <a:lnTo>
                    <a:pt x="1524000" y="1525270"/>
                  </a:lnTo>
                  <a:lnTo>
                    <a:pt x="1524000" y="1167130"/>
                  </a:lnTo>
                  <a:close/>
                  <a:moveTo>
                    <a:pt x="728980" y="792480"/>
                  </a:moveTo>
                  <a:lnTo>
                    <a:pt x="728980" y="1103630"/>
                  </a:lnTo>
                  <a:lnTo>
                    <a:pt x="792480" y="1103630"/>
                  </a:lnTo>
                  <a:lnTo>
                    <a:pt x="792480" y="792480"/>
                  </a:lnTo>
                  <a:lnTo>
                    <a:pt x="1089660" y="792480"/>
                  </a:lnTo>
                  <a:lnTo>
                    <a:pt x="1089660" y="728980"/>
                  </a:lnTo>
                  <a:lnTo>
                    <a:pt x="792480" y="728980"/>
                  </a:lnTo>
                  <a:lnTo>
                    <a:pt x="792480" y="424180"/>
                  </a:lnTo>
                  <a:lnTo>
                    <a:pt x="728980" y="424180"/>
                  </a:lnTo>
                  <a:lnTo>
                    <a:pt x="728980" y="728980"/>
                  </a:lnTo>
                  <a:lnTo>
                    <a:pt x="425450" y="728980"/>
                  </a:lnTo>
                  <a:lnTo>
                    <a:pt x="425450" y="792480"/>
                  </a:lnTo>
                  <a:lnTo>
                    <a:pt x="728980" y="792480"/>
                  </a:lnTo>
                  <a:close/>
                  <a:moveTo>
                    <a:pt x="792480" y="360680"/>
                  </a:moveTo>
                  <a:lnTo>
                    <a:pt x="792480" y="63500"/>
                  </a:lnTo>
                  <a:lnTo>
                    <a:pt x="4254500" y="63500"/>
                  </a:lnTo>
                  <a:lnTo>
                    <a:pt x="4254500" y="0"/>
                  </a:lnTo>
                  <a:lnTo>
                    <a:pt x="728980" y="0"/>
                  </a:lnTo>
                  <a:lnTo>
                    <a:pt x="728980" y="360680"/>
                  </a:lnTo>
                  <a:lnTo>
                    <a:pt x="792480" y="360680"/>
                  </a:lnTo>
                  <a:close/>
                  <a:moveTo>
                    <a:pt x="728980" y="1167130"/>
                  </a:moveTo>
                  <a:lnTo>
                    <a:pt x="728980" y="1103630"/>
                  </a:lnTo>
                  <a:lnTo>
                    <a:pt x="425450" y="1103630"/>
                  </a:lnTo>
                  <a:lnTo>
                    <a:pt x="425450" y="792480"/>
                  </a:lnTo>
                  <a:lnTo>
                    <a:pt x="361950" y="792480"/>
                  </a:lnTo>
                  <a:lnTo>
                    <a:pt x="361950" y="1167130"/>
                  </a:lnTo>
                  <a:lnTo>
                    <a:pt x="728980" y="1167130"/>
                  </a:lnTo>
                  <a:close/>
                  <a:moveTo>
                    <a:pt x="361950" y="728980"/>
                  </a:moveTo>
                  <a:lnTo>
                    <a:pt x="425450" y="728980"/>
                  </a:lnTo>
                  <a:lnTo>
                    <a:pt x="425450" y="424180"/>
                  </a:lnTo>
                  <a:lnTo>
                    <a:pt x="727710" y="424180"/>
                  </a:lnTo>
                  <a:lnTo>
                    <a:pt x="727710" y="360680"/>
                  </a:lnTo>
                  <a:lnTo>
                    <a:pt x="425450" y="360680"/>
                  </a:lnTo>
                  <a:lnTo>
                    <a:pt x="425450" y="0"/>
                  </a:lnTo>
                  <a:lnTo>
                    <a:pt x="0" y="0"/>
                  </a:lnTo>
                  <a:lnTo>
                    <a:pt x="0" y="424180"/>
                  </a:lnTo>
                  <a:lnTo>
                    <a:pt x="361950" y="424180"/>
                  </a:lnTo>
                  <a:lnTo>
                    <a:pt x="361950" y="728980"/>
                  </a:lnTo>
                  <a:close/>
                  <a:moveTo>
                    <a:pt x="63500" y="360680"/>
                  </a:moveTo>
                  <a:lnTo>
                    <a:pt x="63500" y="63500"/>
                  </a:lnTo>
                  <a:lnTo>
                    <a:pt x="361950" y="63500"/>
                  </a:lnTo>
                  <a:lnTo>
                    <a:pt x="361950" y="360680"/>
                  </a:lnTo>
                  <a:lnTo>
                    <a:pt x="63500" y="360680"/>
                  </a:lnTo>
                  <a:close/>
                  <a:moveTo>
                    <a:pt x="1089660" y="1167130"/>
                  </a:moveTo>
                  <a:lnTo>
                    <a:pt x="1089660" y="1461770"/>
                  </a:lnTo>
                  <a:lnTo>
                    <a:pt x="1153160" y="1461770"/>
                  </a:lnTo>
                  <a:lnTo>
                    <a:pt x="1153160" y="1167130"/>
                  </a:lnTo>
                  <a:lnTo>
                    <a:pt x="1460500" y="1167130"/>
                  </a:lnTo>
                  <a:lnTo>
                    <a:pt x="1460500" y="1103630"/>
                  </a:lnTo>
                  <a:lnTo>
                    <a:pt x="1153160" y="1103630"/>
                  </a:lnTo>
                  <a:lnTo>
                    <a:pt x="1153160" y="792480"/>
                  </a:lnTo>
                  <a:lnTo>
                    <a:pt x="1089660" y="792480"/>
                  </a:lnTo>
                  <a:lnTo>
                    <a:pt x="1089660" y="1103630"/>
                  </a:lnTo>
                  <a:lnTo>
                    <a:pt x="792480" y="1103630"/>
                  </a:lnTo>
                  <a:lnTo>
                    <a:pt x="792480" y="1167130"/>
                  </a:lnTo>
                  <a:lnTo>
                    <a:pt x="1089660" y="1167130"/>
                  </a:lnTo>
                  <a:close/>
                  <a:moveTo>
                    <a:pt x="2255520" y="1167130"/>
                  </a:moveTo>
                  <a:lnTo>
                    <a:pt x="2255520" y="429260"/>
                  </a:lnTo>
                  <a:lnTo>
                    <a:pt x="4254500" y="429260"/>
                  </a:lnTo>
                  <a:lnTo>
                    <a:pt x="4254500" y="365760"/>
                  </a:lnTo>
                  <a:lnTo>
                    <a:pt x="2192020" y="365760"/>
                  </a:lnTo>
                  <a:lnTo>
                    <a:pt x="2192020" y="1103630"/>
                  </a:lnTo>
                  <a:lnTo>
                    <a:pt x="1524000" y="1103630"/>
                  </a:lnTo>
                  <a:lnTo>
                    <a:pt x="1524000" y="1167130"/>
                  </a:lnTo>
                  <a:lnTo>
                    <a:pt x="2255520" y="1167130"/>
                  </a:lnTo>
                  <a:close/>
                  <a:moveTo>
                    <a:pt x="1089660" y="424180"/>
                  </a:moveTo>
                  <a:lnTo>
                    <a:pt x="1089660" y="728980"/>
                  </a:lnTo>
                  <a:lnTo>
                    <a:pt x="1153160" y="728980"/>
                  </a:lnTo>
                  <a:lnTo>
                    <a:pt x="1153160" y="360680"/>
                  </a:lnTo>
                  <a:lnTo>
                    <a:pt x="792480" y="360680"/>
                  </a:lnTo>
                  <a:lnTo>
                    <a:pt x="792480" y="424180"/>
                  </a:lnTo>
                  <a:lnTo>
                    <a:pt x="1089660" y="424180"/>
                  </a:lnTo>
                  <a:close/>
                  <a:moveTo>
                    <a:pt x="425450" y="3688080"/>
                  </a:moveTo>
                  <a:lnTo>
                    <a:pt x="425450" y="2254250"/>
                  </a:lnTo>
                  <a:lnTo>
                    <a:pt x="1153160" y="2254250"/>
                  </a:lnTo>
                  <a:lnTo>
                    <a:pt x="1153160" y="1525270"/>
                  </a:lnTo>
                  <a:lnTo>
                    <a:pt x="1089660" y="1525270"/>
                  </a:lnTo>
                  <a:lnTo>
                    <a:pt x="1089660" y="2190750"/>
                  </a:lnTo>
                  <a:lnTo>
                    <a:pt x="361950" y="2190750"/>
                  </a:lnTo>
                  <a:lnTo>
                    <a:pt x="361950" y="3688080"/>
                  </a:lnTo>
                  <a:lnTo>
                    <a:pt x="365760" y="4254500"/>
                  </a:lnTo>
                  <a:lnTo>
                    <a:pt x="429260" y="4254500"/>
                  </a:lnTo>
                  <a:lnTo>
                    <a:pt x="425450" y="3688080"/>
                  </a:lnTo>
                  <a:close/>
                  <a:moveTo>
                    <a:pt x="1089660" y="728980"/>
                  </a:moveTo>
                  <a:lnTo>
                    <a:pt x="1153160" y="728980"/>
                  </a:lnTo>
                  <a:lnTo>
                    <a:pt x="1153160" y="792480"/>
                  </a:lnTo>
                  <a:lnTo>
                    <a:pt x="1089660" y="792480"/>
                  </a:lnTo>
                  <a:lnTo>
                    <a:pt x="1089660" y="728980"/>
                  </a:lnTo>
                  <a:close/>
                  <a:moveTo>
                    <a:pt x="728980" y="360680"/>
                  </a:moveTo>
                  <a:lnTo>
                    <a:pt x="792480" y="360680"/>
                  </a:lnTo>
                  <a:lnTo>
                    <a:pt x="792480" y="424180"/>
                  </a:lnTo>
                  <a:lnTo>
                    <a:pt x="728980" y="424180"/>
                  </a:lnTo>
                  <a:lnTo>
                    <a:pt x="728980" y="360680"/>
                  </a:lnTo>
                  <a:close/>
                  <a:moveTo>
                    <a:pt x="728980" y="1103630"/>
                  </a:moveTo>
                  <a:lnTo>
                    <a:pt x="792480" y="1103630"/>
                  </a:lnTo>
                  <a:lnTo>
                    <a:pt x="792480" y="1167130"/>
                  </a:lnTo>
                  <a:lnTo>
                    <a:pt x="728980" y="1167130"/>
                  </a:lnTo>
                  <a:lnTo>
                    <a:pt x="728980" y="1103630"/>
                  </a:lnTo>
                  <a:close/>
                  <a:moveTo>
                    <a:pt x="1089660" y="1461770"/>
                  </a:moveTo>
                  <a:lnTo>
                    <a:pt x="1153160" y="1461770"/>
                  </a:lnTo>
                  <a:lnTo>
                    <a:pt x="1153160" y="1525270"/>
                  </a:lnTo>
                  <a:lnTo>
                    <a:pt x="1089660" y="1525270"/>
                  </a:lnTo>
                  <a:lnTo>
                    <a:pt x="1089660" y="1461770"/>
                  </a:lnTo>
                  <a:close/>
                  <a:moveTo>
                    <a:pt x="1460500" y="1103630"/>
                  </a:moveTo>
                  <a:lnTo>
                    <a:pt x="1524000" y="1103630"/>
                  </a:lnTo>
                  <a:lnTo>
                    <a:pt x="1524000" y="1167130"/>
                  </a:lnTo>
                  <a:lnTo>
                    <a:pt x="1460500" y="1167130"/>
                  </a:lnTo>
                  <a:lnTo>
                    <a:pt x="1460500" y="1103630"/>
                  </a:lnTo>
                  <a:close/>
                  <a:moveTo>
                    <a:pt x="361950" y="728980"/>
                  </a:moveTo>
                  <a:lnTo>
                    <a:pt x="425450" y="728980"/>
                  </a:lnTo>
                  <a:lnTo>
                    <a:pt x="425450" y="792480"/>
                  </a:lnTo>
                  <a:lnTo>
                    <a:pt x="361950" y="792480"/>
                  </a:lnTo>
                  <a:lnTo>
                    <a:pt x="361950" y="728980"/>
                  </a:lnTo>
                  <a:close/>
                  <a:moveTo>
                    <a:pt x="4254500" y="0"/>
                  </a:moveTo>
                  <a:lnTo>
                    <a:pt x="8509000" y="0"/>
                  </a:lnTo>
                  <a:lnTo>
                    <a:pt x="8509000" y="63500"/>
                  </a:lnTo>
                  <a:lnTo>
                    <a:pt x="4254500" y="63500"/>
                  </a:lnTo>
                  <a:lnTo>
                    <a:pt x="4254500" y="0"/>
                  </a:lnTo>
                  <a:close/>
                  <a:moveTo>
                    <a:pt x="4254500" y="364490"/>
                  </a:moveTo>
                  <a:lnTo>
                    <a:pt x="8509000" y="364490"/>
                  </a:lnTo>
                  <a:lnTo>
                    <a:pt x="8509000" y="427990"/>
                  </a:lnTo>
                  <a:lnTo>
                    <a:pt x="4254500" y="427990"/>
                  </a:lnTo>
                  <a:lnTo>
                    <a:pt x="4254500" y="364490"/>
                  </a:lnTo>
                  <a:close/>
                  <a:moveTo>
                    <a:pt x="11971020" y="63500"/>
                  </a:moveTo>
                  <a:lnTo>
                    <a:pt x="11971020" y="361950"/>
                  </a:lnTo>
                  <a:lnTo>
                    <a:pt x="12034520" y="361950"/>
                  </a:lnTo>
                  <a:lnTo>
                    <a:pt x="12034520" y="0"/>
                  </a:lnTo>
                  <a:lnTo>
                    <a:pt x="8509000" y="0"/>
                  </a:lnTo>
                  <a:lnTo>
                    <a:pt x="8509000" y="63500"/>
                  </a:lnTo>
                  <a:lnTo>
                    <a:pt x="11971020" y="63500"/>
                  </a:lnTo>
                  <a:close/>
                  <a:moveTo>
                    <a:pt x="11971020" y="1460500"/>
                  </a:moveTo>
                  <a:lnTo>
                    <a:pt x="11659870" y="1460500"/>
                  </a:lnTo>
                  <a:lnTo>
                    <a:pt x="11659870" y="1524000"/>
                  </a:lnTo>
                  <a:lnTo>
                    <a:pt x="11971020" y="1524000"/>
                  </a:lnTo>
                  <a:lnTo>
                    <a:pt x="11971020" y="1889760"/>
                  </a:lnTo>
                  <a:lnTo>
                    <a:pt x="12373610" y="1889760"/>
                  </a:lnTo>
                  <a:lnTo>
                    <a:pt x="12373610" y="1460500"/>
                  </a:lnTo>
                  <a:lnTo>
                    <a:pt x="12034520" y="1460500"/>
                  </a:lnTo>
                  <a:lnTo>
                    <a:pt x="12034520" y="1153160"/>
                  </a:lnTo>
                  <a:lnTo>
                    <a:pt x="11971020" y="1153160"/>
                  </a:lnTo>
                  <a:lnTo>
                    <a:pt x="11971020" y="1460500"/>
                  </a:lnTo>
                  <a:close/>
                  <a:moveTo>
                    <a:pt x="12310110" y="1524000"/>
                  </a:moveTo>
                  <a:lnTo>
                    <a:pt x="12310110" y="1826260"/>
                  </a:lnTo>
                  <a:lnTo>
                    <a:pt x="12034520" y="1826260"/>
                  </a:lnTo>
                  <a:lnTo>
                    <a:pt x="12034520" y="1524000"/>
                  </a:lnTo>
                  <a:lnTo>
                    <a:pt x="12310110" y="1524000"/>
                  </a:lnTo>
                  <a:close/>
                  <a:moveTo>
                    <a:pt x="11301730" y="792480"/>
                  </a:moveTo>
                  <a:lnTo>
                    <a:pt x="11596370" y="792480"/>
                  </a:lnTo>
                  <a:lnTo>
                    <a:pt x="11596370" y="728980"/>
                  </a:lnTo>
                  <a:lnTo>
                    <a:pt x="11301730" y="728980"/>
                  </a:lnTo>
                  <a:lnTo>
                    <a:pt x="11301730" y="368300"/>
                  </a:lnTo>
                  <a:lnTo>
                    <a:pt x="10869930" y="368300"/>
                  </a:lnTo>
                  <a:lnTo>
                    <a:pt x="10869930" y="792480"/>
                  </a:lnTo>
                  <a:lnTo>
                    <a:pt x="11238230" y="792480"/>
                  </a:lnTo>
                  <a:lnTo>
                    <a:pt x="11238230" y="1089660"/>
                  </a:lnTo>
                  <a:lnTo>
                    <a:pt x="11301730" y="1089660"/>
                  </a:lnTo>
                  <a:lnTo>
                    <a:pt x="11301730" y="792480"/>
                  </a:lnTo>
                  <a:close/>
                  <a:moveTo>
                    <a:pt x="10933430" y="728980"/>
                  </a:moveTo>
                  <a:lnTo>
                    <a:pt x="10933430" y="431800"/>
                  </a:lnTo>
                  <a:lnTo>
                    <a:pt x="11238230" y="431800"/>
                  </a:lnTo>
                  <a:lnTo>
                    <a:pt x="11238230" y="728980"/>
                  </a:lnTo>
                  <a:lnTo>
                    <a:pt x="10933430" y="728980"/>
                  </a:lnTo>
                  <a:close/>
                  <a:moveTo>
                    <a:pt x="11971020" y="728980"/>
                  </a:moveTo>
                  <a:lnTo>
                    <a:pt x="11659870" y="728980"/>
                  </a:lnTo>
                  <a:lnTo>
                    <a:pt x="11659870" y="792480"/>
                  </a:lnTo>
                  <a:lnTo>
                    <a:pt x="11971020" y="792480"/>
                  </a:lnTo>
                  <a:lnTo>
                    <a:pt x="11971020" y="1089660"/>
                  </a:lnTo>
                  <a:lnTo>
                    <a:pt x="12034520" y="1089660"/>
                  </a:lnTo>
                  <a:lnTo>
                    <a:pt x="12034520" y="792480"/>
                  </a:lnTo>
                  <a:lnTo>
                    <a:pt x="12339320" y="792480"/>
                  </a:lnTo>
                  <a:lnTo>
                    <a:pt x="12339320" y="728980"/>
                  </a:lnTo>
                  <a:lnTo>
                    <a:pt x="12034520" y="728980"/>
                  </a:lnTo>
                  <a:lnTo>
                    <a:pt x="12034520" y="425450"/>
                  </a:lnTo>
                  <a:lnTo>
                    <a:pt x="11971020" y="425450"/>
                  </a:lnTo>
                  <a:lnTo>
                    <a:pt x="11971020" y="728980"/>
                  </a:lnTo>
                  <a:close/>
                  <a:moveTo>
                    <a:pt x="12402820" y="792480"/>
                  </a:moveTo>
                  <a:lnTo>
                    <a:pt x="12700000" y="792480"/>
                  </a:lnTo>
                  <a:lnTo>
                    <a:pt x="12700000" y="4254500"/>
                  </a:lnTo>
                  <a:lnTo>
                    <a:pt x="12763500" y="4254500"/>
                  </a:lnTo>
                  <a:lnTo>
                    <a:pt x="12763500" y="728980"/>
                  </a:lnTo>
                  <a:lnTo>
                    <a:pt x="12402820" y="728980"/>
                  </a:lnTo>
                  <a:lnTo>
                    <a:pt x="12402820" y="792480"/>
                  </a:lnTo>
                  <a:close/>
                  <a:moveTo>
                    <a:pt x="11238230" y="1524000"/>
                  </a:moveTo>
                  <a:lnTo>
                    <a:pt x="11596370" y="1524000"/>
                  </a:lnTo>
                  <a:lnTo>
                    <a:pt x="11596370" y="1460500"/>
                  </a:lnTo>
                  <a:lnTo>
                    <a:pt x="11301730" y="1460500"/>
                  </a:lnTo>
                  <a:lnTo>
                    <a:pt x="11301730" y="1153160"/>
                  </a:lnTo>
                  <a:lnTo>
                    <a:pt x="11238230" y="1153160"/>
                  </a:lnTo>
                  <a:lnTo>
                    <a:pt x="11238230" y="1524000"/>
                  </a:lnTo>
                  <a:close/>
                  <a:moveTo>
                    <a:pt x="12339320" y="0"/>
                  </a:moveTo>
                  <a:lnTo>
                    <a:pt x="12339320" y="361950"/>
                  </a:lnTo>
                  <a:lnTo>
                    <a:pt x="12034520" y="361950"/>
                  </a:lnTo>
                  <a:lnTo>
                    <a:pt x="12034520" y="425450"/>
                  </a:lnTo>
                  <a:lnTo>
                    <a:pt x="12339320" y="425450"/>
                  </a:lnTo>
                  <a:lnTo>
                    <a:pt x="12339320" y="727710"/>
                  </a:lnTo>
                  <a:lnTo>
                    <a:pt x="12402820" y="727710"/>
                  </a:lnTo>
                  <a:lnTo>
                    <a:pt x="12402820" y="425450"/>
                  </a:lnTo>
                  <a:lnTo>
                    <a:pt x="12763500" y="425450"/>
                  </a:lnTo>
                  <a:lnTo>
                    <a:pt x="12763500" y="0"/>
                  </a:lnTo>
                  <a:lnTo>
                    <a:pt x="12339320" y="0"/>
                  </a:lnTo>
                  <a:close/>
                  <a:moveTo>
                    <a:pt x="12700000" y="361950"/>
                  </a:moveTo>
                  <a:lnTo>
                    <a:pt x="12402820" y="361950"/>
                  </a:lnTo>
                  <a:lnTo>
                    <a:pt x="12402820" y="63500"/>
                  </a:lnTo>
                  <a:lnTo>
                    <a:pt x="12700000" y="63500"/>
                  </a:lnTo>
                  <a:lnTo>
                    <a:pt x="12700000" y="361950"/>
                  </a:lnTo>
                  <a:close/>
                  <a:moveTo>
                    <a:pt x="12339320" y="1089660"/>
                  </a:moveTo>
                  <a:lnTo>
                    <a:pt x="12034520" y="1089660"/>
                  </a:lnTo>
                  <a:lnTo>
                    <a:pt x="12034520" y="1153160"/>
                  </a:lnTo>
                  <a:lnTo>
                    <a:pt x="12402820" y="1153160"/>
                  </a:lnTo>
                  <a:lnTo>
                    <a:pt x="12402820" y="792480"/>
                  </a:lnTo>
                  <a:lnTo>
                    <a:pt x="12339320" y="792480"/>
                  </a:lnTo>
                  <a:lnTo>
                    <a:pt x="12339320" y="1089660"/>
                  </a:lnTo>
                  <a:close/>
                  <a:moveTo>
                    <a:pt x="11596370" y="1089660"/>
                  </a:moveTo>
                  <a:lnTo>
                    <a:pt x="11301730" y="1089660"/>
                  </a:lnTo>
                  <a:lnTo>
                    <a:pt x="11301730" y="1153160"/>
                  </a:lnTo>
                  <a:lnTo>
                    <a:pt x="11596370" y="1153160"/>
                  </a:lnTo>
                  <a:lnTo>
                    <a:pt x="11596370" y="1460500"/>
                  </a:lnTo>
                  <a:lnTo>
                    <a:pt x="11659870" y="1460500"/>
                  </a:lnTo>
                  <a:lnTo>
                    <a:pt x="11659870" y="1153160"/>
                  </a:lnTo>
                  <a:lnTo>
                    <a:pt x="11971020" y="1153160"/>
                  </a:lnTo>
                  <a:lnTo>
                    <a:pt x="11971020" y="1089660"/>
                  </a:lnTo>
                  <a:lnTo>
                    <a:pt x="11659870" y="1089660"/>
                  </a:lnTo>
                  <a:lnTo>
                    <a:pt x="11659870" y="792480"/>
                  </a:lnTo>
                  <a:lnTo>
                    <a:pt x="11596370" y="792480"/>
                  </a:lnTo>
                  <a:lnTo>
                    <a:pt x="11596370" y="1089660"/>
                  </a:lnTo>
                  <a:close/>
                  <a:moveTo>
                    <a:pt x="9075420" y="425450"/>
                  </a:moveTo>
                  <a:lnTo>
                    <a:pt x="10509250" y="425450"/>
                  </a:lnTo>
                  <a:lnTo>
                    <a:pt x="10509250" y="1153160"/>
                  </a:lnTo>
                  <a:lnTo>
                    <a:pt x="11238230" y="1153160"/>
                  </a:lnTo>
                  <a:lnTo>
                    <a:pt x="11238230" y="1089660"/>
                  </a:lnTo>
                  <a:lnTo>
                    <a:pt x="10572750" y="1089660"/>
                  </a:lnTo>
                  <a:lnTo>
                    <a:pt x="10572750" y="361950"/>
                  </a:lnTo>
                  <a:lnTo>
                    <a:pt x="9075420" y="361950"/>
                  </a:lnTo>
                  <a:lnTo>
                    <a:pt x="8509000" y="363220"/>
                  </a:lnTo>
                  <a:lnTo>
                    <a:pt x="8509000" y="426720"/>
                  </a:lnTo>
                  <a:lnTo>
                    <a:pt x="9075420" y="425450"/>
                  </a:lnTo>
                  <a:close/>
                  <a:moveTo>
                    <a:pt x="11596370" y="728980"/>
                  </a:moveTo>
                  <a:lnTo>
                    <a:pt x="11659870" y="728980"/>
                  </a:lnTo>
                  <a:lnTo>
                    <a:pt x="11659870" y="425450"/>
                  </a:lnTo>
                  <a:lnTo>
                    <a:pt x="11971020" y="425450"/>
                  </a:lnTo>
                  <a:lnTo>
                    <a:pt x="11971020" y="361950"/>
                  </a:lnTo>
                  <a:lnTo>
                    <a:pt x="11596370" y="361950"/>
                  </a:lnTo>
                  <a:lnTo>
                    <a:pt x="11596370" y="728980"/>
                  </a:lnTo>
                  <a:close/>
                  <a:moveTo>
                    <a:pt x="11596370" y="2255520"/>
                  </a:moveTo>
                  <a:lnTo>
                    <a:pt x="12334239" y="2255520"/>
                  </a:lnTo>
                  <a:lnTo>
                    <a:pt x="12334239" y="4254500"/>
                  </a:lnTo>
                  <a:lnTo>
                    <a:pt x="12397739" y="4254500"/>
                  </a:lnTo>
                  <a:lnTo>
                    <a:pt x="12397739" y="2192020"/>
                  </a:lnTo>
                  <a:lnTo>
                    <a:pt x="11659870" y="2192020"/>
                  </a:lnTo>
                  <a:lnTo>
                    <a:pt x="11659870" y="1524000"/>
                  </a:lnTo>
                  <a:lnTo>
                    <a:pt x="11596370" y="1524000"/>
                  </a:lnTo>
                  <a:lnTo>
                    <a:pt x="11596370" y="2255520"/>
                  </a:lnTo>
                  <a:close/>
                  <a:moveTo>
                    <a:pt x="11971020" y="1089660"/>
                  </a:moveTo>
                  <a:lnTo>
                    <a:pt x="12034520" y="1089660"/>
                  </a:lnTo>
                  <a:lnTo>
                    <a:pt x="12034520" y="1153160"/>
                  </a:lnTo>
                  <a:lnTo>
                    <a:pt x="11971020" y="1153160"/>
                  </a:lnTo>
                  <a:lnTo>
                    <a:pt x="11971020" y="1089660"/>
                  </a:lnTo>
                  <a:close/>
                  <a:moveTo>
                    <a:pt x="11596370" y="1460500"/>
                  </a:moveTo>
                  <a:lnTo>
                    <a:pt x="11659870" y="1460500"/>
                  </a:lnTo>
                  <a:lnTo>
                    <a:pt x="11659870" y="1524000"/>
                  </a:lnTo>
                  <a:lnTo>
                    <a:pt x="11596370" y="1524000"/>
                  </a:lnTo>
                  <a:lnTo>
                    <a:pt x="11596370" y="1460500"/>
                  </a:lnTo>
                  <a:close/>
                  <a:moveTo>
                    <a:pt x="11971020" y="361950"/>
                  </a:moveTo>
                  <a:lnTo>
                    <a:pt x="12034520" y="361950"/>
                  </a:lnTo>
                  <a:lnTo>
                    <a:pt x="12034520" y="425450"/>
                  </a:lnTo>
                  <a:lnTo>
                    <a:pt x="11971020" y="425450"/>
                  </a:lnTo>
                  <a:lnTo>
                    <a:pt x="11971020" y="361950"/>
                  </a:lnTo>
                  <a:close/>
                  <a:moveTo>
                    <a:pt x="12339320" y="728980"/>
                  </a:moveTo>
                  <a:lnTo>
                    <a:pt x="12402820" y="728980"/>
                  </a:lnTo>
                  <a:lnTo>
                    <a:pt x="12402820" y="792480"/>
                  </a:lnTo>
                  <a:lnTo>
                    <a:pt x="12339320" y="792480"/>
                  </a:lnTo>
                  <a:lnTo>
                    <a:pt x="12339320" y="728980"/>
                  </a:lnTo>
                  <a:close/>
                  <a:moveTo>
                    <a:pt x="11238230" y="1089660"/>
                  </a:moveTo>
                  <a:lnTo>
                    <a:pt x="11301730" y="1089660"/>
                  </a:lnTo>
                  <a:lnTo>
                    <a:pt x="11301730" y="1153160"/>
                  </a:lnTo>
                  <a:lnTo>
                    <a:pt x="11238230" y="1153160"/>
                  </a:lnTo>
                  <a:lnTo>
                    <a:pt x="11238230" y="1089660"/>
                  </a:lnTo>
                  <a:close/>
                  <a:moveTo>
                    <a:pt x="11596370" y="728980"/>
                  </a:moveTo>
                  <a:lnTo>
                    <a:pt x="11659870" y="728980"/>
                  </a:lnTo>
                  <a:lnTo>
                    <a:pt x="11659870" y="792480"/>
                  </a:lnTo>
                  <a:lnTo>
                    <a:pt x="11596370" y="792480"/>
                  </a:lnTo>
                  <a:lnTo>
                    <a:pt x="11596370" y="728980"/>
                  </a:lnTo>
                  <a:close/>
                  <a:moveTo>
                    <a:pt x="66040" y="4254500"/>
                  </a:moveTo>
                  <a:lnTo>
                    <a:pt x="2540" y="4254500"/>
                  </a:lnTo>
                  <a:lnTo>
                    <a:pt x="24130" y="8509000"/>
                  </a:lnTo>
                  <a:lnTo>
                    <a:pt x="87630" y="8509000"/>
                  </a:lnTo>
                  <a:lnTo>
                    <a:pt x="66040" y="4254500"/>
                  </a:lnTo>
                  <a:close/>
                  <a:moveTo>
                    <a:pt x="429260" y="4254500"/>
                  </a:moveTo>
                  <a:lnTo>
                    <a:pt x="365760" y="4254500"/>
                  </a:lnTo>
                  <a:lnTo>
                    <a:pt x="388620" y="8509000"/>
                  </a:lnTo>
                  <a:lnTo>
                    <a:pt x="452120" y="8509000"/>
                  </a:lnTo>
                  <a:lnTo>
                    <a:pt x="429260" y="4254500"/>
                  </a:lnTo>
                  <a:close/>
                  <a:moveTo>
                    <a:pt x="12700000" y="4254500"/>
                  </a:moveTo>
                  <a:lnTo>
                    <a:pt x="12763500" y="4254500"/>
                  </a:lnTo>
                  <a:lnTo>
                    <a:pt x="12763500" y="8509000"/>
                  </a:lnTo>
                  <a:lnTo>
                    <a:pt x="12700000" y="8509000"/>
                  </a:lnTo>
                  <a:lnTo>
                    <a:pt x="12700000" y="4254500"/>
                  </a:lnTo>
                  <a:close/>
                  <a:moveTo>
                    <a:pt x="12335510" y="4254500"/>
                  </a:moveTo>
                  <a:lnTo>
                    <a:pt x="12399010" y="4254500"/>
                  </a:lnTo>
                  <a:lnTo>
                    <a:pt x="12399010" y="8509000"/>
                  </a:lnTo>
                  <a:lnTo>
                    <a:pt x="12335510" y="8509000"/>
                  </a:lnTo>
                  <a:lnTo>
                    <a:pt x="12335510" y="4254500"/>
                  </a:lnTo>
                  <a:close/>
                  <a:moveTo>
                    <a:pt x="817880" y="12700000"/>
                  </a:moveTo>
                  <a:lnTo>
                    <a:pt x="817880" y="12401550"/>
                  </a:lnTo>
                  <a:lnTo>
                    <a:pt x="754380" y="12401550"/>
                  </a:lnTo>
                  <a:lnTo>
                    <a:pt x="754380" y="12763500"/>
                  </a:lnTo>
                  <a:lnTo>
                    <a:pt x="4254500" y="12763500"/>
                  </a:lnTo>
                  <a:lnTo>
                    <a:pt x="4254500" y="12700000"/>
                  </a:lnTo>
                  <a:lnTo>
                    <a:pt x="817880" y="12700000"/>
                  </a:lnTo>
                  <a:close/>
                  <a:moveTo>
                    <a:pt x="88900" y="11971020"/>
                  </a:moveTo>
                  <a:lnTo>
                    <a:pt x="88900" y="9023350"/>
                  </a:lnTo>
                  <a:lnTo>
                    <a:pt x="87630" y="8509000"/>
                  </a:lnTo>
                  <a:lnTo>
                    <a:pt x="24130" y="8509000"/>
                  </a:lnTo>
                  <a:lnTo>
                    <a:pt x="25400" y="9023350"/>
                  </a:lnTo>
                  <a:lnTo>
                    <a:pt x="25400" y="12034520"/>
                  </a:lnTo>
                  <a:lnTo>
                    <a:pt x="387350" y="12034520"/>
                  </a:lnTo>
                  <a:lnTo>
                    <a:pt x="387350" y="11971020"/>
                  </a:lnTo>
                  <a:lnTo>
                    <a:pt x="88900" y="11971020"/>
                  </a:lnTo>
                  <a:close/>
                  <a:moveTo>
                    <a:pt x="817880" y="11239500"/>
                  </a:moveTo>
                  <a:lnTo>
                    <a:pt x="817880" y="10873740"/>
                  </a:lnTo>
                  <a:lnTo>
                    <a:pt x="415290" y="10873740"/>
                  </a:lnTo>
                  <a:lnTo>
                    <a:pt x="415290" y="11303000"/>
                  </a:lnTo>
                  <a:lnTo>
                    <a:pt x="754380" y="11303000"/>
                  </a:lnTo>
                  <a:lnTo>
                    <a:pt x="754380" y="11610340"/>
                  </a:lnTo>
                  <a:lnTo>
                    <a:pt x="817880" y="11610340"/>
                  </a:lnTo>
                  <a:lnTo>
                    <a:pt x="817880" y="11303000"/>
                  </a:lnTo>
                  <a:lnTo>
                    <a:pt x="1129030" y="11303000"/>
                  </a:lnTo>
                  <a:lnTo>
                    <a:pt x="1129030" y="11239500"/>
                  </a:lnTo>
                  <a:lnTo>
                    <a:pt x="817880" y="11239500"/>
                  </a:lnTo>
                  <a:close/>
                  <a:moveTo>
                    <a:pt x="754380" y="11239500"/>
                  </a:moveTo>
                  <a:lnTo>
                    <a:pt x="478790" y="11239500"/>
                  </a:lnTo>
                  <a:lnTo>
                    <a:pt x="478790" y="10937240"/>
                  </a:lnTo>
                  <a:lnTo>
                    <a:pt x="754380" y="10937240"/>
                  </a:lnTo>
                  <a:lnTo>
                    <a:pt x="754380" y="11239500"/>
                  </a:lnTo>
                  <a:close/>
                  <a:moveTo>
                    <a:pt x="817880" y="12034520"/>
                  </a:moveTo>
                  <a:lnTo>
                    <a:pt x="1129030" y="12034520"/>
                  </a:lnTo>
                  <a:lnTo>
                    <a:pt x="1129030" y="11971020"/>
                  </a:lnTo>
                  <a:lnTo>
                    <a:pt x="817880" y="11971020"/>
                  </a:lnTo>
                  <a:lnTo>
                    <a:pt x="817880" y="11673840"/>
                  </a:lnTo>
                  <a:lnTo>
                    <a:pt x="754380" y="11673840"/>
                  </a:lnTo>
                  <a:lnTo>
                    <a:pt x="754380" y="11971020"/>
                  </a:lnTo>
                  <a:lnTo>
                    <a:pt x="450850" y="11971020"/>
                  </a:lnTo>
                  <a:lnTo>
                    <a:pt x="450850" y="12034520"/>
                  </a:lnTo>
                  <a:lnTo>
                    <a:pt x="754380" y="12034520"/>
                  </a:lnTo>
                  <a:lnTo>
                    <a:pt x="754380" y="12338050"/>
                  </a:lnTo>
                  <a:lnTo>
                    <a:pt x="817880" y="12338050"/>
                  </a:lnTo>
                  <a:lnTo>
                    <a:pt x="817880" y="12034520"/>
                  </a:lnTo>
                  <a:close/>
                  <a:moveTo>
                    <a:pt x="1487170" y="11971020"/>
                  </a:moveTo>
                  <a:lnTo>
                    <a:pt x="1192530" y="11971020"/>
                  </a:lnTo>
                  <a:lnTo>
                    <a:pt x="1192530" y="12034520"/>
                  </a:lnTo>
                  <a:lnTo>
                    <a:pt x="1487170" y="12034520"/>
                  </a:lnTo>
                  <a:lnTo>
                    <a:pt x="1487170" y="12395200"/>
                  </a:lnTo>
                  <a:lnTo>
                    <a:pt x="1918970" y="12395200"/>
                  </a:lnTo>
                  <a:lnTo>
                    <a:pt x="1918970" y="11971020"/>
                  </a:lnTo>
                  <a:lnTo>
                    <a:pt x="1550670" y="11971020"/>
                  </a:lnTo>
                  <a:lnTo>
                    <a:pt x="1550670" y="11673840"/>
                  </a:lnTo>
                  <a:lnTo>
                    <a:pt x="1487170" y="11673840"/>
                  </a:lnTo>
                  <a:lnTo>
                    <a:pt x="1487170" y="11971020"/>
                  </a:lnTo>
                  <a:close/>
                  <a:moveTo>
                    <a:pt x="1855470" y="12034520"/>
                  </a:moveTo>
                  <a:lnTo>
                    <a:pt x="1855470" y="12331700"/>
                  </a:lnTo>
                  <a:lnTo>
                    <a:pt x="1550670" y="12331700"/>
                  </a:lnTo>
                  <a:lnTo>
                    <a:pt x="1550670" y="12034520"/>
                  </a:lnTo>
                  <a:lnTo>
                    <a:pt x="1855470" y="12034520"/>
                  </a:lnTo>
                  <a:close/>
                  <a:moveTo>
                    <a:pt x="1192530" y="11239500"/>
                  </a:moveTo>
                  <a:lnTo>
                    <a:pt x="1192530" y="11303000"/>
                  </a:lnTo>
                  <a:lnTo>
                    <a:pt x="1487170" y="11303000"/>
                  </a:lnTo>
                  <a:lnTo>
                    <a:pt x="1487170" y="11610340"/>
                  </a:lnTo>
                  <a:lnTo>
                    <a:pt x="1550670" y="11610340"/>
                  </a:lnTo>
                  <a:lnTo>
                    <a:pt x="1550670" y="11239500"/>
                  </a:lnTo>
                  <a:lnTo>
                    <a:pt x="1192530" y="11239500"/>
                  </a:lnTo>
                  <a:close/>
                  <a:moveTo>
                    <a:pt x="1192530" y="12034520"/>
                  </a:moveTo>
                  <a:lnTo>
                    <a:pt x="1129030" y="12034520"/>
                  </a:lnTo>
                  <a:lnTo>
                    <a:pt x="1129030" y="12338050"/>
                  </a:lnTo>
                  <a:lnTo>
                    <a:pt x="817880" y="12338050"/>
                  </a:lnTo>
                  <a:lnTo>
                    <a:pt x="817880" y="12401550"/>
                  </a:lnTo>
                  <a:lnTo>
                    <a:pt x="1192530" y="12401550"/>
                  </a:lnTo>
                  <a:lnTo>
                    <a:pt x="1192530" y="12034520"/>
                  </a:lnTo>
                  <a:close/>
                  <a:moveTo>
                    <a:pt x="387350" y="11610340"/>
                  </a:moveTo>
                  <a:lnTo>
                    <a:pt x="387350" y="11971020"/>
                  </a:lnTo>
                  <a:lnTo>
                    <a:pt x="450850" y="11971020"/>
                  </a:lnTo>
                  <a:lnTo>
                    <a:pt x="450850" y="11673840"/>
                  </a:lnTo>
                  <a:lnTo>
                    <a:pt x="754380" y="11673840"/>
                  </a:lnTo>
                  <a:lnTo>
                    <a:pt x="754380" y="11610340"/>
                  </a:lnTo>
                  <a:lnTo>
                    <a:pt x="387350" y="11610340"/>
                  </a:lnTo>
                  <a:close/>
                  <a:moveTo>
                    <a:pt x="754380" y="12401550"/>
                  </a:moveTo>
                  <a:lnTo>
                    <a:pt x="754380" y="12338050"/>
                  </a:lnTo>
                  <a:lnTo>
                    <a:pt x="449580" y="12338050"/>
                  </a:lnTo>
                  <a:lnTo>
                    <a:pt x="449580" y="12035790"/>
                  </a:lnTo>
                  <a:lnTo>
                    <a:pt x="386080" y="12035790"/>
                  </a:lnTo>
                  <a:lnTo>
                    <a:pt x="386080" y="12338050"/>
                  </a:lnTo>
                  <a:lnTo>
                    <a:pt x="25400" y="12338050"/>
                  </a:lnTo>
                  <a:lnTo>
                    <a:pt x="25400" y="12763500"/>
                  </a:lnTo>
                  <a:lnTo>
                    <a:pt x="449580" y="12763500"/>
                  </a:lnTo>
                  <a:lnTo>
                    <a:pt x="449580" y="12401550"/>
                  </a:lnTo>
                  <a:lnTo>
                    <a:pt x="754380" y="12401550"/>
                  </a:lnTo>
                  <a:close/>
                  <a:moveTo>
                    <a:pt x="387350" y="12700000"/>
                  </a:moveTo>
                  <a:lnTo>
                    <a:pt x="88900" y="12700000"/>
                  </a:lnTo>
                  <a:lnTo>
                    <a:pt x="88900" y="12401550"/>
                  </a:lnTo>
                  <a:lnTo>
                    <a:pt x="386080" y="12401550"/>
                  </a:lnTo>
                  <a:lnTo>
                    <a:pt x="386080" y="12700000"/>
                  </a:lnTo>
                  <a:lnTo>
                    <a:pt x="387350" y="12700000"/>
                  </a:lnTo>
                  <a:close/>
                  <a:moveTo>
                    <a:pt x="392430" y="10571480"/>
                  </a:moveTo>
                  <a:lnTo>
                    <a:pt x="1129030" y="10571480"/>
                  </a:lnTo>
                  <a:lnTo>
                    <a:pt x="1129030" y="11239500"/>
                  </a:lnTo>
                  <a:lnTo>
                    <a:pt x="1192530" y="11239500"/>
                  </a:lnTo>
                  <a:lnTo>
                    <a:pt x="1192530" y="10507980"/>
                  </a:lnTo>
                  <a:lnTo>
                    <a:pt x="455930" y="10507980"/>
                  </a:lnTo>
                  <a:lnTo>
                    <a:pt x="455930" y="9023350"/>
                  </a:lnTo>
                  <a:lnTo>
                    <a:pt x="452120" y="8509000"/>
                  </a:lnTo>
                  <a:lnTo>
                    <a:pt x="388620" y="8509000"/>
                  </a:lnTo>
                  <a:lnTo>
                    <a:pt x="392430" y="9023350"/>
                  </a:lnTo>
                  <a:lnTo>
                    <a:pt x="392430" y="10571480"/>
                  </a:lnTo>
                  <a:close/>
                  <a:moveTo>
                    <a:pt x="1192530" y="11673840"/>
                  </a:moveTo>
                  <a:lnTo>
                    <a:pt x="1487170" y="11673840"/>
                  </a:lnTo>
                  <a:lnTo>
                    <a:pt x="1487170" y="11610340"/>
                  </a:lnTo>
                  <a:lnTo>
                    <a:pt x="1192530" y="11610340"/>
                  </a:lnTo>
                  <a:lnTo>
                    <a:pt x="1192530" y="11303000"/>
                  </a:lnTo>
                  <a:lnTo>
                    <a:pt x="1129030" y="11303000"/>
                  </a:lnTo>
                  <a:lnTo>
                    <a:pt x="1129030" y="11610340"/>
                  </a:lnTo>
                  <a:lnTo>
                    <a:pt x="817880" y="11610340"/>
                  </a:lnTo>
                  <a:lnTo>
                    <a:pt x="817880" y="11673840"/>
                  </a:lnTo>
                  <a:lnTo>
                    <a:pt x="1129030" y="11673840"/>
                  </a:lnTo>
                  <a:lnTo>
                    <a:pt x="1129030" y="11971020"/>
                  </a:lnTo>
                  <a:lnTo>
                    <a:pt x="1192530" y="11971020"/>
                  </a:lnTo>
                  <a:lnTo>
                    <a:pt x="1192530" y="11673840"/>
                  </a:lnTo>
                  <a:close/>
                  <a:moveTo>
                    <a:pt x="3713480" y="12338050"/>
                  </a:moveTo>
                  <a:lnTo>
                    <a:pt x="3714750" y="12338050"/>
                  </a:lnTo>
                  <a:lnTo>
                    <a:pt x="2279650" y="12338050"/>
                  </a:lnTo>
                  <a:lnTo>
                    <a:pt x="2279650" y="11610340"/>
                  </a:lnTo>
                  <a:lnTo>
                    <a:pt x="1550670" y="11610340"/>
                  </a:lnTo>
                  <a:lnTo>
                    <a:pt x="1550670" y="11673840"/>
                  </a:lnTo>
                  <a:lnTo>
                    <a:pt x="2216150" y="11673840"/>
                  </a:lnTo>
                  <a:lnTo>
                    <a:pt x="2216150" y="12401550"/>
                  </a:lnTo>
                  <a:lnTo>
                    <a:pt x="3714750" y="12401550"/>
                  </a:lnTo>
                  <a:lnTo>
                    <a:pt x="4254500" y="12400280"/>
                  </a:lnTo>
                  <a:lnTo>
                    <a:pt x="4254500" y="12336780"/>
                  </a:lnTo>
                  <a:lnTo>
                    <a:pt x="3713480" y="12338050"/>
                  </a:lnTo>
                  <a:close/>
                  <a:moveTo>
                    <a:pt x="754380" y="12338050"/>
                  </a:moveTo>
                  <a:lnTo>
                    <a:pt x="817880" y="12338050"/>
                  </a:lnTo>
                  <a:lnTo>
                    <a:pt x="817880" y="12401550"/>
                  </a:lnTo>
                  <a:lnTo>
                    <a:pt x="754380" y="12401550"/>
                  </a:lnTo>
                  <a:lnTo>
                    <a:pt x="754380" y="12338050"/>
                  </a:lnTo>
                  <a:close/>
                  <a:moveTo>
                    <a:pt x="754380" y="11610340"/>
                  </a:moveTo>
                  <a:lnTo>
                    <a:pt x="817880" y="11610340"/>
                  </a:lnTo>
                  <a:lnTo>
                    <a:pt x="817880" y="11673840"/>
                  </a:lnTo>
                  <a:lnTo>
                    <a:pt x="754380" y="11673840"/>
                  </a:lnTo>
                  <a:lnTo>
                    <a:pt x="754380" y="11610340"/>
                  </a:lnTo>
                  <a:close/>
                  <a:moveTo>
                    <a:pt x="387350" y="11971020"/>
                  </a:moveTo>
                  <a:lnTo>
                    <a:pt x="450850" y="11971020"/>
                  </a:lnTo>
                  <a:lnTo>
                    <a:pt x="450850" y="12034520"/>
                  </a:lnTo>
                  <a:lnTo>
                    <a:pt x="387350" y="12034520"/>
                  </a:lnTo>
                  <a:lnTo>
                    <a:pt x="387350" y="11971020"/>
                  </a:lnTo>
                  <a:close/>
                  <a:moveTo>
                    <a:pt x="1487170" y="11610340"/>
                  </a:moveTo>
                  <a:lnTo>
                    <a:pt x="1550670" y="11610340"/>
                  </a:lnTo>
                  <a:lnTo>
                    <a:pt x="1550670" y="11673840"/>
                  </a:lnTo>
                  <a:lnTo>
                    <a:pt x="1487170" y="11673840"/>
                  </a:lnTo>
                  <a:lnTo>
                    <a:pt x="1487170" y="11610340"/>
                  </a:lnTo>
                  <a:close/>
                  <a:moveTo>
                    <a:pt x="1129030" y="11239500"/>
                  </a:moveTo>
                  <a:lnTo>
                    <a:pt x="1192530" y="11239500"/>
                  </a:lnTo>
                  <a:lnTo>
                    <a:pt x="1192530" y="11303000"/>
                  </a:lnTo>
                  <a:lnTo>
                    <a:pt x="1129030" y="11303000"/>
                  </a:lnTo>
                  <a:lnTo>
                    <a:pt x="1129030" y="11239500"/>
                  </a:lnTo>
                  <a:close/>
                  <a:moveTo>
                    <a:pt x="1129030" y="11971020"/>
                  </a:moveTo>
                  <a:lnTo>
                    <a:pt x="1192530" y="11971020"/>
                  </a:lnTo>
                  <a:lnTo>
                    <a:pt x="1192530" y="12034520"/>
                  </a:lnTo>
                  <a:lnTo>
                    <a:pt x="1129030" y="12034520"/>
                  </a:lnTo>
                  <a:lnTo>
                    <a:pt x="1129030" y="11971020"/>
                  </a:lnTo>
                  <a:close/>
                  <a:moveTo>
                    <a:pt x="4254500" y="12700000"/>
                  </a:moveTo>
                  <a:lnTo>
                    <a:pt x="8509000" y="12700000"/>
                  </a:lnTo>
                  <a:lnTo>
                    <a:pt x="8509000" y="12763500"/>
                  </a:lnTo>
                  <a:lnTo>
                    <a:pt x="4254500" y="12763500"/>
                  </a:lnTo>
                  <a:lnTo>
                    <a:pt x="4254500" y="12700000"/>
                  </a:lnTo>
                  <a:close/>
                  <a:moveTo>
                    <a:pt x="4254500" y="12335510"/>
                  </a:moveTo>
                  <a:lnTo>
                    <a:pt x="8509000" y="12335510"/>
                  </a:lnTo>
                  <a:lnTo>
                    <a:pt x="8509000" y="12399010"/>
                  </a:lnTo>
                  <a:lnTo>
                    <a:pt x="4254500" y="12399010"/>
                  </a:lnTo>
                  <a:lnTo>
                    <a:pt x="4254500" y="12335510"/>
                  </a:lnTo>
                  <a:close/>
                  <a:moveTo>
                    <a:pt x="11971020" y="12402820"/>
                  </a:moveTo>
                  <a:lnTo>
                    <a:pt x="11971020" y="12700000"/>
                  </a:lnTo>
                  <a:lnTo>
                    <a:pt x="8509000" y="12700000"/>
                  </a:lnTo>
                  <a:lnTo>
                    <a:pt x="8509000" y="12763500"/>
                  </a:lnTo>
                  <a:lnTo>
                    <a:pt x="12034520" y="12763500"/>
                  </a:lnTo>
                  <a:lnTo>
                    <a:pt x="12034520" y="12402820"/>
                  </a:lnTo>
                  <a:lnTo>
                    <a:pt x="11971020" y="12402820"/>
                  </a:lnTo>
                  <a:close/>
                  <a:moveTo>
                    <a:pt x="11303000" y="11971020"/>
                  </a:moveTo>
                  <a:lnTo>
                    <a:pt x="11303000" y="11659870"/>
                  </a:lnTo>
                  <a:lnTo>
                    <a:pt x="11239500" y="11659870"/>
                  </a:lnTo>
                  <a:lnTo>
                    <a:pt x="11239500" y="11971020"/>
                  </a:lnTo>
                  <a:lnTo>
                    <a:pt x="10873739" y="11971020"/>
                  </a:lnTo>
                  <a:lnTo>
                    <a:pt x="10873739" y="12373610"/>
                  </a:lnTo>
                  <a:lnTo>
                    <a:pt x="11303000" y="12373610"/>
                  </a:lnTo>
                  <a:lnTo>
                    <a:pt x="11303000" y="12034520"/>
                  </a:lnTo>
                  <a:lnTo>
                    <a:pt x="11610340" y="12034520"/>
                  </a:lnTo>
                  <a:lnTo>
                    <a:pt x="11610340" y="11971020"/>
                  </a:lnTo>
                  <a:lnTo>
                    <a:pt x="11303000" y="11971020"/>
                  </a:lnTo>
                  <a:close/>
                  <a:moveTo>
                    <a:pt x="11239500" y="12310110"/>
                  </a:moveTo>
                  <a:lnTo>
                    <a:pt x="10937239" y="12310110"/>
                  </a:lnTo>
                  <a:lnTo>
                    <a:pt x="10937239" y="12034520"/>
                  </a:lnTo>
                  <a:lnTo>
                    <a:pt x="11239500" y="12034520"/>
                  </a:lnTo>
                  <a:lnTo>
                    <a:pt x="11239500" y="12310110"/>
                  </a:lnTo>
                  <a:close/>
                  <a:moveTo>
                    <a:pt x="11239500" y="11596370"/>
                  </a:moveTo>
                  <a:lnTo>
                    <a:pt x="11303000" y="11596370"/>
                  </a:lnTo>
                  <a:lnTo>
                    <a:pt x="11303000" y="11301730"/>
                  </a:lnTo>
                  <a:lnTo>
                    <a:pt x="11610339" y="11301730"/>
                  </a:lnTo>
                  <a:lnTo>
                    <a:pt x="11610339" y="11238230"/>
                  </a:lnTo>
                  <a:lnTo>
                    <a:pt x="11239500" y="11238230"/>
                  </a:lnTo>
                  <a:lnTo>
                    <a:pt x="11239500" y="11596370"/>
                  </a:lnTo>
                  <a:close/>
                  <a:moveTo>
                    <a:pt x="12034520" y="11971020"/>
                  </a:moveTo>
                  <a:lnTo>
                    <a:pt x="12034520" y="11659870"/>
                  </a:lnTo>
                  <a:lnTo>
                    <a:pt x="11971020" y="11659870"/>
                  </a:lnTo>
                  <a:lnTo>
                    <a:pt x="11971020" y="11971020"/>
                  </a:lnTo>
                  <a:lnTo>
                    <a:pt x="11673839" y="11971020"/>
                  </a:lnTo>
                  <a:lnTo>
                    <a:pt x="11673839" y="12034520"/>
                  </a:lnTo>
                  <a:lnTo>
                    <a:pt x="11971020" y="12034520"/>
                  </a:lnTo>
                  <a:lnTo>
                    <a:pt x="11971020" y="12339320"/>
                  </a:lnTo>
                  <a:lnTo>
                    <a:pt x="12034520" y="12339320"/>
                  </a:lnTo>
                  <a:lnTo>
                    <a:pt x="12034520" y="12034520"/>
                  </a:lnTo>
                  <a:lnTo>
                    <a:pt x="12338050" y="12034520"/>
                  </a:lnTo>
                  <a:lnTo>
                    <a:pt x="12338050" y="11971020"/>
                  </a:lnTo>
                  <a:lnTo>
                    <a:pt x="12034520" y="11971020"/>
                  </a:lnTo>
                  <a:close/>
                  <a:moveTo>
                    <a:pt x="12700000" y="11971020"/>
                  </a:moveTo>
                  <a:lnTo>
                    <a:pt x="12401550" y="11971020"/>
                  </a:lnTo>
                  <a:lnTo>
                    <a:pt x="12401550" y="12034520"/>
                  </a:lnTo>
                  <a:lnTo>
                    <a:pt x="12763500" y="12034520"/>
                  </a:lnTo>
                  <a:lnTo>
                    <a:pt x="12763500" y="8509000"/>
                  </a:lnTo>
                  <a:lnTo>
                    <a:pt x="12700000" y="8509000"/>
                  </a:lnTo>
                  <a:lnTo>
                    <a:pt x="12700000" y="11971020"/>
                  </a:lnTo>
                  <a:close/>
                  <a:moveTo>
                    <a:pt x="11971020" y="11301730"/>
                  </a:moveTo>
                  <a:lnTo>
                    <a:pt x="11971020" y="11596370"/>
                  </a:lnTo>
                  <a:lnTo>
                    <a:pt x="12034520" y="11596370"/>
                  </a:lnTo>
                  <a:lnTo>
                    <a:pt x="12034520" y="11301730"/>
                  </a:lnTo>
                  <a:lnTo>
                    <a:pt x="12395200" y="11301730"/>
                  </a:lnTo>
                  <a:lnTo>
                    <a:pt x="12395200" y="10869930"/>
                  </a:lnTo>
                  <a:lnTo>
                    <a:pt x="11971020" y="10869930"/>
                  </a:lnTo>
                  <a:lnTo>
                    <a:pt x="11971020" y="11238230"/>
                  </a:lnTo>
                  <a:lnTo>
                    <a:pt x="11673840" y="11238230"/>
                  </a:lnTo>
                  <a:lnTo>
                    <a:pt x="11673840" y="11301730"/>
                  </a:lnTo>
                  <a:lnTo>
                    <a:pt x="11971020" y="11301730"/>
                  </a:lnTo>
                  <a:close/>
                  <a:moveTo>
                    <a:pt x="12034520" y="10933430"/>
                  </a:moveTo>
                  <a:lnTo>
                    <a:pt x="12331700" y="10933430"/>
                  </a:lnTo>
                  <a:lnTo>
                    <a:pt x="12331700" y="11238230"/>
                  </a:lnTo>
                  <a:lnTo>
                    <a:pt x="12034520" y="11238230"/>
                  </a:lnTo>
                  <a:lnTo>
                    <a:pt x="12034520" y="10933430"/>
                  </a:lnTo>
                  <a:close/>
                  <a:moveTo>
                    <a:pt x="12401550" y="12034520"/>
                  </a:moveTo>
                  <a:lnTo>
                    <a:pt x="12338050" y="12034520"/>
                  </a:lnTo>
                  <a:lnTo>
                    <a:pt x="12338050" y="12339320"/>
                  </a:lnTo>
                  <a:lnTo>
                    <a:pt x="12035789" y="12339320"/>
                  </a:lnTo>
                  <a:lnTo>
                    <a:pt x="12035789" y="12402820"/>
                  </a:lnTo>
                  <a:lnTo>
                    <a:pt x="12338050" y="12402820"/>
                  </a:lnTo>
                  <a:lnTo>
                    <a:pt x="12338050" y="12763500"/>
                  </a:lnTo>
                  <a:lnTo>
                    <a:pt x="12763500" y="12763500"/>
                  </a:lnTo>
                  <a:lnTo>
                    <a:pt x="12763500" y="12339320"/>
                  </a:lnTo>
                  <a:lnTo>
                    <a:pt x="12401550" y="12339320"/>
                  </a:lnTo>
                  <a:lnTo>
                    <a:pt x="12401550" y="12034520"/>
                  </a:lnTo>
                  <a:close/>
                  <a:moveTo>
                    <a:pt x="12700000" y="12402820"/>
                  </a:moveTo>
                  <a:lnTo>
                    <a:pt x="12700000" y="12700000"/>
                  </a:lnTo>
                  <a:lnTo>
                    <a:pt x="12401550" y="12700000"/>
                  </a:lnTo>
                  <a:lnTo>
                    <a:pt x="12401550" y="12402820"/>
                  </a:lnTo>
                  <a:lnTo>
                    <a:pt x="12700000" y="12402820"/>
                  </a:lnTo>
                  <a:close/>
                  <a:moveTo>
                    <a:pt x="12034520" y="11596370"/>
                  </a:moveTo>
                  <a:lnTo>
                    <a:pt x="12034520" y="11659870"/>
                  </a:lnTo>
                  <a:lnTo>
                    <a:pt x="12338050" y="11659870"/>
                  </a:lnTo>
                  <a:lnTo>
                    <a:pt x="12338050" y="11971020"/>
                  </a:lnTo>
                  <a:lnTo>
                    <a:pt x="12401550" y="11971020"/>
                  </a:lnTo>
                  <a:lnTo>
                    <a:pt x="12401550" y="11596370"/>
                  </a:lnTo>
                  <a:lnTo>
                    <a:pt x="12034520" y="11596370"/>
                  </a:lnTo>
                  <a:close/>
                  <a:moveTo>
                    <a:pt x="10507980" y="11596370"/>
                  </a:moveTo>
                  <a:lnTo>
                    <a:pt x="10507980" y="12334240"/>
                  </a:lnTo>
                  <a:lnTo>
                    <a:pt x="8509000" y="12334240"/>
                  </a:lnTo>
                  <a:lnTo>
                    <a:pt x="8509000" y="12397740"/>
                  </a:lnTo>
                  <a:lnTo>
                    <a:pt x="10571480" y="12397740"/>
                  </a:lnTo>
                  <a:lnTo>
                    <a:pt x="10571480" y="11659870"/>
                  </a:lnTo>
                  <a:lnTo>
                    <a:pt x="11239500" y="11659870"/>
                  </a:lnTo>
                  <a:lnTo>
                    <a:pt x="11239500" y="11596370"/>
                  </a:lnTo>
                  <a:lnTo>
                    <a:pt x="10507980" y="11596370"/>
                  </a:lnTo>
                  <a:close/>
                  <a:moveTo>
                    <a:pt x="11673839" y="11596370"/>
                  </a:moveTo>
                  <a:lnTo>
                    <a:pt x="11673839" y="11301730"/>
                  </a:lnTo>
                  <a:lnTo>
                    <a:pt x="11610339" y="11301730"/>
                  </a:lnTo>
                  <a:lnTo>
                    <a:pt x="11610339" y="11596370"/>
                  </a:lnTo>
                  <a:lnTo>
                    <a:pt x="11303000" y="11596370"/>
                  </a:lnTo>
                  <a:lnTo>
                    <a:pt x="11303000" y="11659870"/>
                  </a:lnTo>
                  <a:lnTo>
                    <a:pt x="11610340" y="11659870"/>
                  </a:lnTo>
                  <a:lnTo>
                    <a:pt x="11610340" y="11971020"/>
                  </a:lnTo>
                  <a:lnTo>
                    <a:pt x="11673840" y="11971020"/>
                  </a:lnTo>
                  <a:lnTo>
                    <a:pt x="11673840" y="11659870"/>
                  </a:lnTo>
                  <a:lnTo>
                    <a:pt x="11971020" y="11659870"/>
                  </a:lnTo>
                  <a:lnTo>
                    <a:pt x="11971020" y="11596370"/>
                  </a:lnTo>
                  <a:lnTo>
                    <a:pt x="11673840" y="11596370"/>
                  </a:lnTo>
                  <a:close/>
                  <a:moveTo>
                    <a:pt x="11673839" y="12339320"/>
                  </a:moveTo>
                  <a:lnTo>
                    <a:pt x="11673839" y="12034520"/>
                  </a:lnTo>
                  <a:lnTo>
                    <a:pt x="11610339" y="12034520"/>
                  </a:lnTo>
                  <a:lnTo>
                    <a:pt x="11610339" y="12402820"/>
                  </a:lnTo>
                  <a:lnTo>
                    <a:pt x="11971020" y="12402820"/>
                  </a:lnTo>
                  <a:lnTo>
                    <a:pt x="11971020" y="12339320"/>
                  </a:lnTo>
                  <a:lnTo>
                    <a:pt x="11673839" y="12339320"/>
                  </a:lnTo>
                  <a:close/>
                  <a:moveTo>
                    <a:pt x="12338050" y="9075420"/>
                  </a:moveTo>
                  <a:lnTo>
                    <a:pt x="12338050" y="10509250"/>
                  </a:lnTo>
                  <a:lnTo>
                    <a:pt x="11610339" y="10509250"/>
                  </a:lnTo>
                  <a:lnTo>
                    <a:pt x="11610339" y="11238230"/>
                  </a:lnTo>
                  <a:lnTo>
                    <a:pt x="11673839" y="11238230"/>
                  </a:lnTo>
                  <a:lnTo>
                    <a:pt x="11673839" y="10572750"/>
                  </a:lnTo>
                  <a:lnTo>
                    <a:pt x="12401550" y="10572750"/>
                  </a:lnTo>
                  <a:lnTo>
                    <a:pt x="12401550" y="9075420"/>
                  </a:lnTo>
                  <a:lnTo>
                    <a:pt x="12400280" y="8509000"/>
                  </a:lnTo>
                  <a:lnTo>
                    <a:pt x="12336780" y="8509000"/>
                  </a:lnTo>
                  <a:lnTo>
                    <a:pt x="12338050" y="9075420"/>
                  </a:lnTo>
                  <a:close/>
                  <a:moveTo>
                    <a:pt x="11610339" y="11971020"/>
                  </a:moveTo>
                  <a:lnTo>
                    <a:pt x="11673839" y="11971020"/>
                  </a:lnTo>
                  <a:lnTo>
                    <a:pt x="11673839" y="12034520"/>
                  </a:lnTo>
                  <a:lnTo>
                    <a:pt x="11610339" y="12034520"/>
                  </a:lnTo>
                  <a:lnTo>
                    <a:pt x="11610339" y="11971020"/>
                  </a:lnTo>
                  <a:close/>
                  <a:moveTo>
                    <a:pt x="11239500" y="11596370"/>
                  </a:moveTo>
                  <a:lnTo>
                    <a:pt x="11303000" y="11596370"/>
                  </a:lnTo>
                  <a:lnTo>
                    <a:pt x="11303000" y="11659870"/>
                  </a:lnTo>
                  <a:lnTo>
                    <a:pt x="11239500" y="11659870"/>
                  </a:lnTo>
                  <a:lnTo>
                    <a:pt x="11239500" y="11596370"/>
                  </a:lnTo>
                  <a:close/>
                  <a:moveTo>
                    <a:pt x="11971020" y="12339320"/>
                  </a:moveTo>
                  <a:lnTo>
                    <a:pt x="12034520" y="12339320"/>
                  </a:lnTo>
                  <a:lnTo>
                    <a:pt x="12034520" y="12402820"/>
                  </a:lnTo>
                  <a:lnTo>
                    <a:pt x="11971020" y="12402820"/>
                  </a:lnTo>
                  <a:lnTo>
                    <a:pt x="11971020" y="12339320"/>
                  </a:lnTo>
                  <a:close/>
                  <a:moveTo>
                    <a:pt x="12338050" y="11971020"/>
                  </a:moveTo>
                  <a:lnTo>
                    <a:pt x="12401550" y="11971020"/>
                  </a:lnTo>
                  <a:lnTo>
                    <a:pt x="12401550" y="12034520"/>
                  </a:lnTo>
                  <a:lnTo>
                    <a:pt x="12338050" y="12034520"/>
                  </a:lnTo>
                  <a:lnTo>
                    <a:pt x="12338050" y="11971020"/>
                  </a:lnTo>
                  <a:close/>
                  <a:moveTo>
                    <a:pt x="11971020" y="11596370"/>
                  </a:moveTo>
                  <a:lnTo>
                    <a:pt x="12034520" y="11596370"/>
                  </a:lnTo>
                  <a:lnTo>
                    <a:pt x="12034520" y="11659870"/>
                  </a:lnTo>
                  <a:lnTo>
                    <a:pt x="11971020" y="11659870"/>
                  </a:lnTo>
                  <a:lnTo>
                    <a:pt x="11971020" y="11596370"/>
                  </a:lnTo>
                  <a:close/>
                  <a:moveTo>
                    <a:pt x="11610340" y="11238230"/>
                  </a:moveTo>
                  <a:lnTo>
                    <a:pt x="11673840" y="11238230"/>
                  </a:lnTo>
                  <a:lnTo>
                    <a:pt x="11673840" y="11301730"/>
                  </a:lnTo>
                  <a:lnTo>
                    <a:pt x="11610340" y="11301730"/>
                  </a:lnTo>
                  <a:lnTo>
                    <a:pt x="11610340" y="11238230"/>
                  </a:lnTo>
                  <a:close/>
                </a:path>
              </a:pathLst>
            </a:custGeom>
            <a:solidFill>
              <a:srgbClr val="231F20"/>
            </a:solidFill>
          </p:spPr>
        </p:sp>
      </p:grpSp>
      <p:grpSp>
        <p:nvGrpSpPr>
          <p:cNvPr id="13" name="Group 13"/>
          <p:cNvGrpSpPr/>
          <p:nvPr/>
        </p:nvGrpSpPr>
        <p:grpSpPr>
          <a:xfrm rot="-500836">
            <a:off x="3530005" y="5661372"/>
            <a:ext cx="1667397" cy="1667397"/>
            <a:chOff x="0" y="0"/>
            <a:chExt cx="12763500" cy="127635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763500" cy="12763500"/>
            </a:xfrm>
            <a:custGeom>
              <a:avLst/>
              <a:gdLst/>
              <a:ahLst/>
              <a:cxnLst/>
              <a:rect l="l" t="t" r="r" b="b"/>
              <a:pathLst>
                <a:path w="12763500" h="12763500">
                  <a:moveTo>
                    <a:pt x="66040" y="4254500"/>
                  </a:moveTo>
                  <a:lnTo>
                    <a:pt x="63500" y="3688080"/>
                  </a:lnTo>
                  <a:lnTo>
                    <a:pt x="63500" y="792480"/>
                  </a:lnTo>
                  <a:lnTo>
                    <a:pt x="361950" y="792480"/>
                  </a:lnTo>
                  <a:lnTo>
                    <a:pt x="361950" y="728980"/>
                  </a:lnTo>
                  <a:lnTo>
                    <a:pt x="0" y="728980"/>
                  </a:lnTo>
                  <a:lnTo>
                    <a:pt x="0" y="3688080"/>
                  </a:lnTo>
                  <a:lnTo>
                    <a:pt x="2540" y="4254500"/>
                  </a:lnTo>
                  <a:lnTo>
                    <a:pt x="66040" y="4254500"/>
                  </a:lnTo>
                  <a:close/>
                  <a:moveTo>
                    <a:pt x="1460500" y="792480"/>
                  </a:moveTo>
                  <a:lnTo>
                    <a:pt x="1460500" y="1103630"/>
                  </a:lnTo>
                  <a:lnTo>
                    <a:pt x="1524000" y="1103630"/>
                  </a:lnTo>
                  <a:lnTo>
                    <a:pt x="1524000" y="792480"/>
                  </a:lnTo>
                  <a:lnTo>
                    <a:pt x="1889760" y="792480"/>
                  </a:lnTo>
                  <a:lnTo>
                    <a:pt x="1889760" y="389890"/>
                  </a:lnTo>
                  <a:lnTo>
                    <a:pt x="1460500" y="389890"/>
                  </a:lnTo>
                  <a:lnTo>
                    <a:pt x="1460500" y="728980"/>
                  </a:lnTo>
                  <a:lnTo>
                    <a:pt x="1153160" y="728980"/>
                  </a:lnTo>
                  <a:lnTo>
                    <a:pt x="1153160" y="792480"/>
                  </a:lnTo>
                  <a:lnTo>
                    <a:pt x="1460500" y="792480"/>
                  </a:lnTo>
                  <a:close/>
                  <a:moveTo>
                    <a:pt x="1524000" y="453390"/>
                  </a:moveTo>
                  <a:lnTo>
                    <a:pt x="1826260" y="453390"/>
                  </a:lnTo>
                  <a:lnTo>
                    <a:pt x="1826260" y="728980"/>
                  </a:lnTo>
                  <a:lnTo>
                    <a:pt x="1524000" y="728980"/>
                  </a:lnTo>
                  <a:lnTo>
                    <a:pt x="1524000" y="453390"/>
                  </a:lnTo>
                  <a:close/>
                  <a:moveTo>
                    <a:pt x="792480" y="1461770"/>
                  </a:moveTo>
                  <a:lnTo>
                    <a:pt x="792480" y="1167130"/>
                  </a:lnTo>
                  <a:lnTo>
                    <a:pt x="728980" y="1167130"/>
                  </a:lnTo>
                  <a:lnTo>
                    <a:pt x="728980" y="1461770"/>
                  </a:lnTo>
                  <a:lnTo>
                    <a:pt x="368300" y="1461770"/>
                  </a:lnTo>
                  <a:lnTo>
                    <a:pt x="368300" y="1893570"/>
                  </a:lnTo>
                  <a:lnTo>
                    <a:pt x="792480" y="1893570"/>
                  </a:lnTo>
                  <a:lnTo>
                    <a:pt x="792480" y="1525270"/>
                  </a:lnTo>
                  <a:lnTo>
                    <a:pt x="1089660" y="1525270"/>
                  </a:lnTo>
                  <a:lnTo>
                    <a:pt x="1089660" y="1461770"/>
                  </a:lnTo>
                  <a:lnTo>
                    <a:pt x="792480" y="1461770"/>
                  </a:lnTo>
                  <a:close/>
                  <a:moveTo>
                    <a:pt x="728980" y="1830070"/>
                  </a:moveTo>
                  <a:lnTo>
                    <a:pt x="431800" y="1830070"/>
                  </a:lnTo>
                  <a:lnTo>
                    <a:pt x="431800" y="1525270"/>
                  </a:lnTo>
                  <a:lnTo>
                    <a:pt x="728980" y="1525270"/>
                  </a:lnTo>
                  <a:lnTo>
                    <a:pt x="728980" y="1830070"/>
                  </a:lnTo>
                  <a:close/>
                  <a:moveTo>
                    <a:pt x="1524000" y="1167130"/>
                  </a:moveTo>
                  <a:lnTo>
                    <a:pt x="1460500" y="1167130"/>
                  </a:lnTo>
                  <a:lnTo>
                    <a:pt x="1460500" y="1461770"/>
                  </a:lnTo>
                  <a:lnTo>
                    <a:pt x="1153160" y="1461770"/>
                  </a:lnTo>
                  <a:lnTo>
                    <a:pt x="1153160" y="1525270"/>
                  </a:lnTo>
                  <a:lnTo>
                    <a:pt x="1524000" y="1525270"/>
                  </a:lnTo>
                  <a:lnTo>
                    <a:pt x="1524000" y="1167130"/>
                  </a:lnTo>
                  <a:close/>
                  <a:moveTo>
                    <a:pt x="728980" y="792480"/>
                  </a:moveTo>
                  <a:lnTo>
                    <a:pt x="728980" y="1103630"/>
                  </a:lnTo>
                  <a:lnTo>
                    <a:pt x="792480" y="1103630"/>
                  </a:lnTo>
                  <a:lnTo>
                    <a:pt x="792480" y="792480"/>
                  </a:lnTo>
                  <a:lnTo>
                    <a:pt x="1089660" y="792480"/>
                  </a:lnTo>
                  <a:lnTo>
                    <a:pt x="1089660" y="728980"/>
                  </a:lnTo>
                  <a:lnTo>
                    <a:pt x="792480" y="728980"/>
                  </a:lnTo>
                  <a:lnTo>
                    <a:pt x="792480" y="424180"/>
                  </a:lnTo>
                  <a:lnTo>
                    <a:pt x="728980" y="424180"/>
                  </a:lnTo>
                  <a:lnTo>
                    <a:pt x="728980" y="728980"/>
                  </a:lnTo>
                  <a:lnTo>
                    <a:pt x="425450" y="728980"/>
                  </a:lnTo>
                  <a:lnTo>
                    <a:pt x="425450" y="792480"/>
                  </a:lnTo>
                  <a:lnTo>
                    <a:pt x="728980" y="792480"/>
                  </a:lnTo>
                  <a:close/>
                  <a:moveTo>
                    <a:pt x="792480" y="360680"/>
                  </a:moveTo>
                  <a:lnTo>
                    <a:pt x="792480" y="63500"/>
                  </a:lnTo>
                  <a:lnTo>
                    <a:pt x="4254500" y="63500"/>
                  </a:lnTo>
                  <a:lnTo>
                    <a:pt x="4254500" y="0"/>
                  </a:lnTo>
                  <a:lnTo>
                    <a:pt x="728980" y="0"/>
                  </a:lnTo>
                  <a:lnTo>
                    <a:pt x="728980" y="360680"/>
                  </a:lnTo>
                  <a:lnTo>
                    <a:pt x="792480" y="360680"/>
                  </a:lnTo>
                  <a:close/>
                  <a:moveTo>
                    <a:pt x="728980" y="1167130"/>
                  </a:moveTo>
                  <a:lnTo>
                    <a:pt x="728980" y="1103630"/>
                  </a:lnTo>
                  <a:lnTo>
                    <a:pt x="425450" y="1103630"/>
                  </a:lnTo>
                  <a:lnTo>
                    <a:pt x="425450" y="792480"/>
                  </a:lnTo>
                  <a:lnTo>
                    <a:pt x="361950" y="792480"/>
                  </a:lnTo>
                  <a:lnTo>
                    <a:pt x="361950" y="1167130"/>
                  </a:lnTo>
                  <a:lnTo>
                    <a:pt x="728980" y="1167130"/>
                  </a:lnTo>
                  <a:close/>
                  <a:moveTo>
                    <a:pt x="361950" y="728980"/>
                  </a:moveTo>
                  <a:lnTo>
                    <a:pt x="425450" y="728980"/>
                  </a:lnTo>
                  <a:lnTo>
                    <a:pt x="425450" y="424180"/>
                  </a:lnTo>
                  <a:lnTo>
                    <a:pt x="727710" y="424180"/>
                  </a:lnTo>
                  <a:lnTo>
                    <a:pt x="727710" y="360680"/>
                  </a:lnTo>
                  <a:lnTo>
                    <a:pt x="425450" y="360680"/>
                  </a:lnTo>
                  <a:lnTo>
                    <a:pt x="425450" y="0"/>
                  </a:lnTo>
                  <a:lnTo>
                    <a:pt x="0" y="0"/>
                  </a:lnTo>
                  <a:lnTo>
                    <a:pt x="0" y="424180"/>
                  </a:lnTo>
                  <a:lnTo>
                    <a:pt x="361950" y="424180"/>
                  </a:lnTo>
                  <a:lnTo>
                    <a:pt x="361950" y="728980"/>
                  </a:lnTo>
                  <a:close/>
                  <a:moveTo>
                    <a:pt x="63500" y="360680"/>
                  </a:moveTo>
                  <a:lnTo>
                    <a:pt x="63500" y="63500"/>
                  </a:lnTo>
                  <a:lnTo>
                    <a:pt x="361950" y="63500"/>
                  </a:lnTo>
                  <a:lnTo>
                    <a:pt x="361950" y="360680"/>
                  </a:lnTo>
                  <a:lnTo>
                    <a:pt x="63500" y="360680"/>
                  </a:lnTo>
                  <a:close/>
                  <a:moveTo>
                    <a:pt x="1089660" y="1167130"/>
                  </a:moveTo>
                  <a:lnTo>
                    <a:pt x="1089660" y="1461770"/>
                  </a:lnTo>
                  <a:lnTo>
                    <a:pt x="1153160" y="1461770"/>
                  </a:lnTo>
                  <a:lnTo>
                    <a:pt x="1153160" y="1167130"/>
                  </a:lnTo>
                  <a:lnTo>
                    <a:pt x="1460500" y="1167130"/>
                  </a:lnTo>
                  <a:lnTo>
                    <a:pt x="1460500" y="1103630"/>
                  </a:lnTo>
                  <a:lnTo>
                    <a:pt x="1153160" y="1103630"/>
                  </a:lnTo>
                  <a:lnTo>
                    <a:pt x="1153160" y="792480"/>
                  </a:lnTo>
                  <a:lnTo>
                    <a:pt x="1089660" y="792480"/>
                  </a:lnTo>
                  <a:lnTo>
                    <a:pt x="1089660" y="1103630"/>
                  </a:lnTo>
                  <a:lnTo>
                    <a:pt x="792480" y="1103630"/>
                  </a:lnTo>
                  <a:lnTo>
                    <a:pt x="792480" y="1167130"/>
                  </a:lnTo>
                  <a:lnTo>
                    <a:pt x="1089660" y="1167130"/>
                  </a:lnTo>
                  <a:close/>
                  <a:moveTo>
                    <a:pt x="2255520" y="1167130"/>
                  </a:moveTo>
                  <a:lnTo>
                    <a:pt x="2255520" y="429260"/>
                  </a:lnTo>
                  <a:lnTo>
                    <a:pt x="4254500" y="429260"/>
                  </a:lnTo>
                  <a:lnTo>
                    <a:pt x="4254500" y="365760"/>
                  </a:lnTo>
                  <a:lnTo>
                    <a:pt x="2192020" y="365760"/>
                  </a:lnTo>
                  <a:lnTo>
                    <a:pt x="2192020" y="1103630"/>
                  </a:lnTo>
                  <a:lnTo>
                    <a:pt x="1524000" y="1103630"/>
                  </a:lnTo>
                  <a:lnTo>
                    <a:pt x="1524000" y="1167130"/>
                  </a:lnTo>
                  <a:lnTo>
                    <a:pt x="2255520" y="1167130"/>
                  </a:lnTo>
                  <a:close/>
                  <a:moveTo>
                    <a:pt x="1089660" y="424180"/>
                  </a:moveTo>
                  <a:lnTo>
                    <a:pt x="1089660" y="728980"/>
                  </a:lnTo>
                  <a:lnTo>
                    <a:pt x="1153160" y="728980"/>
                  </a:lnTo>
                  <a:lnTo>
                    <a:pt x="1153160" y="360680"/>
                  </a:lnTo>
                  <a:lnTo>
                    <a:pt x="792480" y="360680"/>
                  </a:lnTo>
                  <a:lnTo>
                    <a:pt x="792480" y="424180"/>
                  </a:lnTo>
                  <a:lnTo>
                    <a:pt x="1089660" y="424180"/>
                  </a:lnTo>
                  <a:close/>
                  <a:moveTo>
                    <a:pt x="425450" y="3688080"/>
                  </a:moveTo>
                  <a:lnTo>
                    <a:pt x="425450" y="2254250"/>
                  </a:lnTo>
                  <a:lnTo>
                    <a:pt x="1153160" y="2254250"/>
                  </a:lnTo>
                  <a:lnTo>
                    <a:pt x="1153160" y="1525270"/>
                  </a:lnTo>
                  <a:lnTo>
                    <a:pt x="1089660" y="1525270"/>
                  </a:lnTo>
                  <a:lnTo>
                    <a:pt x="1089660" y="2190750"/>
                  </a:lnTo>
                  <a:lnTo>
                    <a:pt x="361950" y="2190750"/>
                  </a:lnTo>
                  <a:lnTo>
                    <a:pt x="361950" y="3688080"/>
                  </a:lnTo>
                  <a:lnTo>
                    <a:pt x="365760" y="4254500"/>
                  </a:lnTo>
                  <a:lnTo>
                    <a:pt x="429260" y="4254500"/>
                  </a:lnTo>
                  <a:lnTo>
                    <a:pt x="425450" y="3688080"/>
                  </a:lnTo>
                  <a:close/>
                  <a:moveTo>
                    <a:pt x="1089660" y="728980"/>
                  </a:moveTo>
                  <a:lnTo>
                    <a:pt x="1153160" y="728980"/>
                  </a:lnTo>
                  <a:lnTo>
                    <a:pt x="1153160" y="792480"/>
                  </a:lnTo>
                  <a:lnTo>
                    <a:pt x="1089660" y="792480"/>
                  </a:lnTo>
                  <a:lnTo>
                    <a:pt x="1089660" y="728980"/>
                  </a:lnTo>
                  <a:close/>
                  <a:moveTo>
                    <a:pt x="728980" y="360680"/>
                  </a:moveTo>
                  <a:lnTo>
                    <a:pt x="792480" y="360680"/>
                  </a:lnTo>
                  <a:lnTo>
                    <a:pt x="792480" y="424180"/>
                  </a:lnTo>
                  <a:lnTo>
                    <a:pt x="728980" y="424180"/>
                  </a:lnTo>
                  <a:lnTo>
                    <a:pt x="728980" y="360680"/>
                  </a:lnTo>
                  <a:close/>
                  <a:moveTo>
                    <a:pt x="728980" y="1103630"/>
                  </a:moveTo>
                  <a:lnTo>
                    <a:pt x="792480" y="1103630"/>
                  </a:lnTo>
                  <a:lnTo>
                    <a:pt x="792480" y="1167130"/>
                  </a:lnTo>
                  <a:lnTo>
                    <a:pt x="728980" y="1167130"/>
                  </a:lnTo>
                  <a:lnTo>
                    <a:pt x="728980" y="1103630"/>
                  </a:lnTo>
                  <a:close/>
                  <a:moveTo>
                    <a:pt x="1089660" y="1461770"/>
                  </a:moveTo>
                  <a:lnTo>
                    <a:pt x="1153160" y="1461770"/>
                  </a:lnTo>
                  <a:lnTo>
                    <a:pt x="1153160" y="1525270"/>
                  </a:lnTo>
                  <a:lnTo>
                    <a:pt x="1089660" y="1525270"/>
                  </a:lnTo>
                  <a:lnTo>
                    <a:pt x="1089660" y="1461770"/>
                  </a:lnTo>
                  <a:close/>
                  <a:moveTo>
                    <a:pt x="1460500" y="1103630"/>
                  </a:moveTo>
                  <a:lnTo>
                    <a:pt x="1524000" y="1103630"/>
                  </a:lnTo>
                  <a:lnTo>
                    <a:pt x="1524000" y="1167130"/>
                  </a:lnTo>
                  <a:lnTo>
                    <a:pt x="1460500" y="1167130"/>
                  </a:lnTo>
                  <a:lnTo>
                    <a:pt x="1460500" y="1103630"/>
                  </a:lnTo>
                  <a:close/>
                  <a:moveTo>
                    <a:pt x="361950" y="728980"/>
                  </a:moveTo>
                  <a:lnTo>
                    <a:pt x="425450" y="728980"/>
                  </a:lnTo>
                  <a:lnTo>
                    <a:pt x="425450" y="792480"/>
                  </a:lnTo>
                  <a:lnTo>
                    <a:pt x="361950" y="792480"/>
                  </a:lnTo>
                  <a:lnTo>
                    <a:pt x="361950" y="728980"/>
                  </a:lnTo>
                  <a:close/>
                  <a:moveTo>
                    <a:pt x="4254500" y="0"/>
                  </a:moveTo>
                  <a:lnTo>
                    <a:pt x="8509000" y="0"/>
                  </a:lnTo>
                  <a:lnTo>
                    <a:pt x="8509000" y="63500"/>
                  </a:lnTo>
                  <a:lnTo>
                    <a:pt x="4254500" y="63500"/>
                  </a:lnTo>
                  <a:lnTo>
                    <a:pt x="4254500" y="0"/>
                  </a:lnTo>
                  <a:close/>
                  <a:moveTo>
                    <a:pt x="4254500" y="364490"/>
                  </a:moveTo>
                  <a:lnTo>
                    <a:pt x="8509000" y="364490"/>
                  </a:lnTo>
                  <a:lnTo>
                    <a:pt x="8509000" y="427990"/>
                  </a:lnTo>
                  <a:lnTo>
                    <a:pt x="4254500" y="427990"/>
                  </a:lnTo>
                  <a:lnTo>
                    <a:pt x="4254500" y="364490"/>
                  </a:lnTo>
                  <a:close/>
                  <a:moveTo>
                    <a:pt x="11971020" y="63500"/>
                  </a:moveTo>
                  <a:lnTo>
                    <a:pt x="11971020" y="361950"/>
                  </a:lnTo>
                  <a:lnTo>
                    <a:pt x="12034520" y="361950"/>
                  </a:lnTo>
                  <a:lnTo>
                    <a:pt x="12034520" y="0"/>
                  </a:lnTo>
                  <a:lnTo>
                    <a:pt x="8509000" y="0"/>
                  </a:lnTo>
                  <a:lnTo>
                    <a:pt x="8509000" y="63500"/>
                  </a:lnTo>
                  <a:lnTo>
                    <a:pt x="11971020" y="63500"/>
                  </a:lnTo>
                  <a:close/>
                  <a:moveTo>
                    <a:pt x="11971020" y="1460500"/>
                  </a:moveTo>
                  <a:lnTo>
                    <a:pt x="11659870" y="1460500"/>
                  </a:lnTo>
                  <a:lnTo>
                    <a:pt x="11659870" y="1524000"/>
                  </a:lnTo>
                  <a:lnTo>
                    <a:pt x="11971020" y="1524000"/>
                  </a:lnTo>
                  <a:lnTo>
                    <a:pt x="11971020" y="1889760"/>
                  </a:lnTo>
                  <a:lnTo>
                    <a:pt x="12373610" y="1889760"/>
                  </a:lnTo>
                  <a:lnTo>
                    <a:pt x="12373610" y="1460500"/>
                  </a:lnTo>
                  <a:lnTo>
                    <a:pt x="12034520" y="1460500"/>
                  </a:lnTo>
                  <a:lnTo>
                    <a:pt x="12034520" y="1153160"/>
                  </a:lnTo>
                  <a:lnTo>
                    <a:pt x="11971020" y="1153160"/>
                  </a:lnTo>
                  <a:lnTo>
                    <a:pt x="11971020" y="1460500"/>
                  </a:lnTo>
                  <a:close/>
                  <a:moveTo>
                    <a:pt x="12310110" y="1524000"/>
                  </a:moveTo>
                  <a:lnTo>
                    <a:pt x="12310110" y="1826260"/>
                  </a:lnTo>
                  <a:lnTo>
                    <a:pt x="12034520" y="1826260"/>
                  </a:lnTo>
                  <a:lnTo>
                    <a:pt x="12034520" y="1524000"/>
                  </a:lnTo>
                  <a:lnTo>
                    <a:pt x="12310110" y="1524000"/>
                  </a:lnTo>
                  <a:close/>
                  <a:moveTo>
                    <a:pt x="11301730" y="792480"/>
                  </a:moveTo>
                  <a:lnTo>
                    <a:pt x="11596370" y="792480"/>
                  </a:lnTo>
                  <a:lnTo>
                    <a:pt x="11596370" y="728980"/>
                  </a:lnTo>
                  <a:lnTo>
                    <a:pt x="11301730" y="728980"/>
                  </a:lnTo>
                  <a:lnTo>
                    <a:pt x="11301730" y="368300"/>
                  </a:lnTo>
                  <a:lnTo>
                    <a:pt x="10869930" y="368300"/>
                  </a:lnTo>
                  <a:lnTo>
                    <a:pt x="10869930" y="792480"/>
                  </a:lnTo>
                  <a:lnTo>
                    <a:pt x="11238230" y="792480"/>
                  </a:lnTo>
                  <a:lnTo>
                    <a:pt x="11238230" y="1089660"/>
                  </a:lnTo>
                  <a:lnTo>
                    <a:pt x="11301730" y="1089660"/>
                  </a:lnTo>
                  <a:lnTo>
                    <a:pt x="11301730" y="792480"/>
                  </a:lnTo>
                  <a:close/>
                  <a:moveTo>
                    <a:pt x="10933430" y="728980"/>
                  </a:moveTo>
                  <a:lnTo>
                    <a:pt x="10933430" y="431800"/>
                  </a:lnTo>
                  <a:lnTo>
                    <a:pt x="11238230" y="431800"/>
                  </a:lnTo>
                  <a:lnTo>
                    <a:pt x="11238230" y="728980"/>
                  </a:lnTo>
                  <a:lnTo>
                    <a:pt x="10933430" y="728980"/>
                  </a:lnTo>
                  <a:close/>
                  <a:moveTo>
                    <a:pt x="11971020" y="728980"/>
                  </a:moveTo>
                  <a:lnTo>
                    <a:pt x="11659870" y="728980"/>
                  </a:lnTo>
                  <a:lnTo>
                    <a:pt x="11659870" y="792480"/>
                  </a:lnTo>
                  <a:lnTo>
                    <a:pt x="11971020" y="792480"/>
                  </a:lnTo>
                  <a:lnTo>
                    <a:pt x="11971020" y="1089660"/>
                  </a:lnTo>
                  <a:lnTo>
                    <a:pt x="12034520" y="1089660"/>
                  </a:lnTo>
                  <a:lnTo>
                    <a:pt x="12034520" y="792480"/>
                  </a:lnTo>
                  <a:lnTo>
                    <a:pt x="12339320" y="792480"/>
                  </a:lnTo>
                  <a:lnTo>
                    <a:pt x="12339320" y="728980"/>
                  </a:lnTo>
                  <a:lnTo>
                    <a:pt x="12034520" y="728980"/>
                  </a:lnTo>
                  <a:lnTo>
                    <a:pt x="12034520" y="425450"/>
                  </a:lnTo>
                  <a:lnTo>
                    <a:pt x="11971020" y="425450"/>
                  </a:lnTo>
                  <a:lnTo>
                    <a:pt x="11971020" y="728980"/>
                  </a:lnTo>
                  <a:close/>
                  <a:moveTo>
                    <a:pt x="12402820" y="792480"/>
                  </a:moveTo>
                  <a:lnTo>
                    <a:pt x="12700000" y="792480"/>
                  </a:lnTo>
                  <a:lnTo>
                    <a:pt x="12700000" y="4254500"/>
                  </a:lnTo>
                  <a:lnTo>
                    <a:pt x="12763500" y="4254500"/>
                  </a:lnTo>
                  <a:lnTo>
                    <a:pt x="12763500" y="728980"/>
                  </a:lnTo>
                  <a:lnTo>
                    <a:pt x="12402820" y="728980"/>
                  </a:lnTo>
                  <a:lnTo>
                    <a:pt x="12402820" y="792480"/>
                  </a:lnTo>
                  <a:close/>
                  <a:moveTo>
                    <a:pt x="11238230" y="1524000"/>
                  </a:moveTo>
                  <a:lnTo>
                    <a:pt x="11596370" y="1524000"/>
                  </a:lnTo>
                  <a:lnTo>
                    <a:pt x="11596370" y="1460500"/>
                  </a:lnTo>
                  <a:lnTo>
                    <a:pt x="11301730" y="1460500"/>
                  </a:lnTo>
                  <a:lnTo>
                    <a:pt x="11301730" y="1153160"/>
                  </a:lnTo>
                  <a:lnTo>
                    <a:pt x="11238230" y="1153160"/>
                  </a:lnTo>
                  <a:lnTo>
                    <a:pt x="11238230" y="1524000"/>
                  </a:lnTo>
                  <a:close/>
                  <a:moveTo>
                    <a:pt x="12339320" y="0"/>
                  </a:moveTo>
                  <a:lnTo>
                    <a:pt x="12339320" y="361950"/>
                  </a:lnTo>
                  <a:lnTo>
                    <a:pt x="12034520" y="361950"/>
                  </a:lnTo>
                  <a:lnTo>
                    <a:pt x="12034520" y="425450"/>
                  </a:lnTo>
                  <a:lnTo>
                    <a:pt x="12339320" y="425450"/>
                  </a:lnTo>
                  <a:lnTo>
                    <a:pt x="12339320" y="727710"/>
                  </a:lnTo>
                  <a:lnTo>
                    <a:pt x="12402820" y="727710"/>
                  </a:lnTo>
                  <a:lnTo>
                    <a:pt x="12402820" y="425450"/>
                  </a:lnTo>
                  <a:lnTo>
                    <a:pt x="12763500" y="425450"/>
                  </a:lnTo>
                  <a:lnTo>
                    <a:pt x="12763500" y="0"/>
                  </a:lnTo>
                  <a:lnTo>
                    <a:pt x="12339320" y="0"/>
                  </a:lnTo>
                  <a:close/>
                  <a:moveTo>
                    <a:pt x="12700000" y="361950"/>
                  </a:moveTo>
                  <a:lnTo>
                    <a:pt x="12402820" y="361950"/>
                  </a:lnTo>
                  <a:lnTo>
                    <a:pt x="12402820" y="63500"/>
                  </a:lnTo>
                  <a:lnTo>
                    <a:pt x="12700000" y="63500"/>
                  </a:lnTo>
                  <a:lnTo>
                    <a:pt x="12700000" y="361950"/>
                  </a:lnTo>
                  <a:close/>
                  <a:moveTo>
                    <a:pt x="12339320" y="1089660"/>
                  </a:moveTo>
                  <a:lnTo>
                    <a:pt x="12034520" y="1089660"/>
                  </a:lnTo>
                  <a:lnTo>
                    <a:pt x="12034520" y="1153160"/>
                  </a:lnTo>
                  <a:lnTo>
                    <a:pt x="12402820" y="1153160"/>
                  </a:lnTo>
                  <a:lnTo>
                    <a:pt x="12402820" y="792480"/>
                  </a:lnTo>
                  <a:lnTo>
                    <a:pt x="12339320" y="792480"/>
                  </a:lnTo>
                  <a:lnTo>
                    <a:pt x="12339320" y="1089660"/>
                  </a:lnTo>
                  <a:close/>
                  <a:moveTo>
                    <a:pt x="11596370" y="1089660"/>
                  </a:moveTo>
                  <a:lnTo>
                    <a:pt x="11301730" y="1089660"/>
                  </a:lnTo>
                  <a:lnTo>
                    <a:pt x="11301730" y="1153160"/>
                  </a:lnTo>
                  <a:lnTo>
                    <a:pt x="11596370" y="1153160"/>
                  </a:lnTo>
                  <a:lnTo>
                    <a:pt x="11596370" y="1460500"/>
                  </a:lnTo>
                  <a:lnTo>
                    <a:pt x="11659870" y="1460500"/>
                  </a:lnTo>
                  <a:lnTo>
                    <a:pt x="11659870" y="1153160"/>
                  </a:lnTo>
                  <a:lnTo>
                    <a:pt x="11971020" y="1153160"/>
                  </a:lnTo>
                  <a:lnTo>
                    <a:pt x="11971020" y="1089660"/>
                  </a:lnTo>
                  <a:lnTo>
                    <a:pt x="11659870" y="1089660"/>
                  </a:lnTo>
                  <a:lnTo>
                    <a:pt x="11659870" y="792480"/>
                  </a:lnTo>
                  <a:lnTo>
                    <a:pt x="11596370" y="792480"/>
                  </a:lnTo>
                  <a:lnTo>
                    <a:pt x="11596370" y="1089660"/>
                  </a:lnTo>
                  <a:close/>
                  <a:moveTo>
                    <a:pt x="9075420" y="425450"/>
                  </a:moveTo>
                  <a:lnTo>
                    <a:pt x="10509250" y="425450"/>
                  </a:lnTo>
                  <a:lnTo>
                    <a:pt x="10509250" y="1153160"/>
                  </a:lnTo>
                  <a:lnTo>
                    <a:pt x="11238230" y="1153160"/>
                  </a:lnTo>
                  <a:lnTo>
                    <a:pt x="11238230" y="1089660"/>
                  </a:lnTo>
                  <a:lnTo>
                    <a:pt x="10572750" y="1089660"/>
                  </a:lnTo>
                  <a:lnTo>
                    <a:pt x="10572750" y="361950"/>
                  </a:lnTo>
                  <a:lnTo>
                    <a:pt x="9075420" y="361950"/>
                  </a:lnTo>
                  <a:lnTo>
                    <a:pt x="8509000" y="363220"/>
                  </a:lnTo>
                  <a:lnTo>
                    <a:pt x="8509000" y="426720"/>
                  </a:lnTo>
                  <a:lnTo>
                    <a:pt x="9075420" y="425450"/>
                  </a:lnTo>
                  <a:close/>
                  <a:moveTo>
                    <a:pt x="11596370" y="728980"/>
                  </a:moveTo>
                  <a:lnTo>
                    <a:pt x="11659870" y="728980"/>
                  </a:lnTo>
                  <a:lnTo>
                    <a:pt x="11659870" y="425450"/>
                  </a:lnTo>
                  <a:lnTo>
                    <a:pt x="11971020" y="425450"/>
                  </a:lnTo>
                  <a:lnTo>
                    <a:pt x="11971020" y="361950"/>
                  </a:lnTo>
                  <a:lnTo>
                    <a:pt x="11596370" y="361950"/>
                  </a:lnTo>
                  <a:lnTo>
                    <a:pt x="11596370" y="728980"/>
                  </a:lnTo>
                  <a:close/>
                  <a:moveTo>
                    <a:pt x="11596370" y="2255520"/>
                  </a:moveTo>
                  <a:lnTo>
                    <a:pt x="12334239" y="2255520"/>
                  </a:lnTo>
                  <a:lnTo>
                    <a:pt x="12334239" y="4254500"/>
                  </a:lnTo>
                  <a:lnTo>
                    <a:pt x="12397739" y="4254500"/>
                  </a:lnTo>
                  <a:lnTo>
                    <a:pt x="12397739" y="2192020"/>
                  </a:lnTo>
                  <a:lnTo>
                    <a:pt x="11659870" y="2192020"/>
                  </a:lnTo>
                  <a:lnTo>
                    <a:pt x="11659870" y="1524000"/>
                  </a:lnTo>
                  <a:lnTo>
                    <a:pt x="11596370" y="1524000"/>
                  </a:lnTo>
                  <a:lnTo>
                    <a:pt x="11596370" y="2255520"/>
                  </a:lnTo>
                  <a:close/>
                  <a:moveTo>
                    <a:pt x="11971020" y="1089660"/>
                  </a:moveTo>
                  <a:lnTo>
                    <a:pt x="12034520" y="1089660"/>
                  </a:lnTo>
                  <a:lnTo>
                    <a:pt x="12034520" y="1153160"/>
                  </a:lnTo>
                  <a:lnTo>
                    <a:pt x="11971020" y="1153160"/>
                  </a:lnTo>
                  <a:lnTo>
                    <a:pt x="11971020" y="1089660"/>
                  </a:lnTo>
                  <a:close/>
                  <a:moveTo>
                    <a:pt x="11596370" y="1460500"/>
                  </a:moveTo>
                  <a:lnTo>
                    <a:pt x="11659870" y="1460500"/>
                  </a:lnTo>
                  <a:lnTo>
                    <a:pt x="11659870" y="1524000"/>
                  </a:lnTo>
                  <a:lnTo>
                    <a:pt x="11596370" y="1524000"/>
                  </a:lnTo>
                  <a:lnTo>
                    <a:pt x="11596370" y="1460500"/>
                  </a:lnTo>
                  <a:close/>
                  <a:moveTo>
                    <a:pt x="11971020" y="361950"/>
                  </a:moveTo>
                  <a:lnTo>
                    <a:pt x="12034520" y="361950"/>
                  </a:lnTo>
                  <a:lnTo>
                    <a:pt x="12034520" y="425450"/>
                  </a:lnTo>
                  <a:lnTo>
                    <a:pt x="11971020" y="425450"/>
                  </a:lnTo>
                  <a:lnTo>
                    <a:pt x="11971020" y="361950"/>
                  </a:lnTo>
                  <a:close/>
                  <a:moveTo>
                    <a:pt x="12339320" y="728980"/>
                  </a:moveTo>
                  <a:lnTo>
                    <a:pt x="12402820" y="728980"/>
                  </a:lnTo>
                  <a:lnTo>
                    <a:pt x="12402820" y="792480"/>
                  </a:lnTo>
                  <a:lnTo>
                    <a:pt x="12339320" y="792480"/>
                  </a:lnTo>
                  <a:lnTo>
                    <a:pt x="12339320" y="728980"/>
                  </a:lnTo>
                  <a:close/>
                  <a:moveTo>
                    <a:pt x="11238230" y="1089660"/>
                  </a:moveTo>
                  <a:lnTo>
                    <a:pt x="11301730" y="1089660"/>
                  </a:lnTo>
                  <a:lnTo>
                    <a:pt x="11301730" y="1153160"/>
                  </a:lnTo>
                  <a:lnTo>
                    <a:pt x="11238230" y="1153160"/>
                  </a:lnTo>
                  <a:lnTo>
                    <a:pt x="11238230" y="1089660"/>
                  </a:lnTo>
                  <a:close/>
                  <a:moveTo>
                    <a:pt x="11596370" y="728980"/>
                  </a:moveTo>
                  <a:lnTo>
                    <a:pt x="11659870" y="728980"/>
                  </a:lnTo>
                  <a:lnTo>
                    <a:pt x="11659870" y="792480"/>
                  </a:lnTo>
                  <a:lnTo>
                    <a:pt x="11596370" y="792480"/>
                  </a:lnTo>
                  <a:lnTo>
                    <a:pt x="11596370" y="728980"/>
                  </a:lnTo>
                  <a:close/>
                  <a:moveTo>
                    <a:pt x="66040" y="4254500"/>
                  </a:moveTo>
                  <a:lnTo>
                    <a:pt x="2540" y="4254500"/>
                  </a:lnTo>
                  <a:lnTo>
                    <a:pt x="24130" y="8509000"/>
                  </a:lnTo>
                  <a:lnTo>
                    <a:pt x="87630" y="8509000"/>
                  </a:lnTo>
                  <a:lnTo>
                    <a:pt x="66040" y="4254500"/>
                  </a:lnTo>
                  <a:close/>
                  <a:moveTo>
                    <a:pt x="429260" y="4254500"/>
                  </a:moveTo>
                  <a:lnTo>
                    <a:pt x="365760" y="4254500"/>
                  </a:lnTo>
                  <a:lnTo>
                    <a:pt x="388620" y="8509000"/>
                  </a:lnTo>
                  <a:lnTo>
                    <a:pt x="452120" y="8509000"/>
                  </a:lnTo>
                  <a:lnTo>
                    <a:pt x="429260" y="4254500"/>
                  </a:lnTo>
                  <a:close/>
                  <a:moveTo>
                    <a:pt x="12700000" y="4254500"/>
                  </a:moveTo>
                  <a:lnTo>
                    <a:pt x="12763500" y="4254500"/>
                  </a:lnTo>
                  <a:lnTo>
                    <a:pt x="12763500" y="8509000"/>
                  </a:lnTo>
                  <a:lnTo>
                    <a:pt x="12700000" y="8509000"/>
                  </a:lnTo>
                  <a:lnTo>
                    <a:pt x="12700000" y="4254500"/>
                  </a:lnTo>
                  <a:close/>
                  <a:moveTo>
                    <a:pt x="12335510" y="4254500"/>
                  </a:moveTo>
                  <a:lnTo>
                    <a:pt x="12399010" y="4254500"/>
                  </a:lnTo>
                  <a:lnTo>
                    <a:pt x="12399010" y="8509000"/>
                  </a:lnTo>
                  <a:lnTo>
                    <a:pt x="12335510" y="8509000"/>
                  </a:lnTo>
                  <a:lnTo>
                    <a:pt x="12335510" y="4254500"/>
                  </a:lnTo>
                  <a:close/>
                  <a:moveTo>
                    <a:pt x="817880" y="12700000"/>
                  </a:moveTo>
                  <a:lnTo>
                    <a:pt x="817880" y="12401550"/>
                  </a:lnTo>
                  <a:lnTo>
                    <a:pt x="754380" y="12401550"/>
                  </a:lnTo>
                  <a:lnTo>
                    <a:pt x="754380" y="12763500"/>
                  </a:lnTo>
                  <a:lnTo>
                    <a:pt x="4254500" y="12763500"/>
                  </a:lnTo>
                  <a:lnTo>
                    <a:pt x="4254500" y="12700000"/>
                  </a:lnTo>
                  <a:lnTo>
                    <a:pt x="817880" y="12700000"/>
                  </a:lnTo>
                  <a:close/>
                  <a:moveTo>
                    <a:pt x="88900" y="11971020"/>
                  </a:moveTo>
                  <a:lnTo>
                    <a:pt x="88900" y="9023350"/>
                  </a:lnTo>
                  <a:lnTo>
                    <a:pt x="87630" y="8509000"/>
                  </a:lnTo>
                  <a:lnTo>
                    <a:pt x="24130" y="8509000"/>
                  </a:lnTo>
                  <a:lnTo>
                    <a:pt x="25400" y="9023350"/>
                  </a:lnTo>
                  <a:lnTo>
                    <a:pt x="25400" y="12034520"/>
                  </a:lnTo>
                  <a:lnTo>
                    <a:pt x="387350" y="12034520"/>
                  </a:lnTo>
                  <a:lnTo>
                    <a:pt x="387350" y="11971020"/>
                  </a:lnTo>
                  <a:lnTo>
                    <a:pt x="88900" y="11971020"/>
                  </a:lnTo>
                  <a:close/>
                  <a:moveTo>
                    <a:pt x="817880" y="11239500"/>
                  </a:moveTo>
                  <a:lnTo>
                    <a:pt x="817880" y="10873740"/>
                  </a:lnTo>
                  <a:lnTo>
                    <a:pt x="415290" y="10873740"/>
                  </a:lnTo>
                  <a:lnTo>
                    <a:pt x="415290" y="11303000"/>
                  </a:lnTo>
                  <a:lnTo>
                    <a:pt x="754380" y="11303000"/>
                  </a:lnTo>
                  <a:lnTo>
                    <a:pt x="754380" y="11610340"/>
                  </a:lnTo>
                  <a:lnTo>
                    <a:pt x="817880" y="11610340"/>
                  </a:lnTo>
                  <a:lnTo>
                    <a:pt x="817880" y="11303000"/>
                  </a:lnTo>
                  <a:lnTo>
                    <a:pt x="1129030" y="11303000"/>
                  </a:lnTo>
                  <a:lnTo>
                    <a:pt x="1129030" y="11239500"/>
                  </a:lnTo>
                  <a:lnTo>
                    <a:pt x="817880" y="11239500"/>
                  </a:lnTo>
                  <a:close/>
                  <a:moveTo>
                    <a:pt x="754380" y="11239500"/>
                  </a:moveTo>
                  <a:lnTo>
                    <a:pt x="478790" y="11239500"/>
                  </a:lnTo>
                  <a:lnTo>
                    <a:pt x="478790" y="10937240"/>
                  </a:lnTo>
                  <a:lnTo>
                    <a:pt x="754380" y="10937240"/>
                  </a:lnTo>
                  <a:lnTo>
                    <a:pt x="754380" y="11239500"/>
                  </a:lnTo>
                  <a:close/>
                  <a:moveTo>
                    <a:pt x="817880" y="12034520"/>
                  </a:moveTo>
                  <a:lnTo>
                    <a:pt x="1129030" y="12034520"/>
                  </a:lnTo>
                  <a:lnTo>
                    <a:pt x="1129030" y="11971020"/>
                  </a:lnTo>
                  <a:lnTo>
                    <a:pt x="817880" y="11971020"/>
                  </a:lnTo>
                  <a:lnTo>
                    <a:pt x="817880" y="11673840"/>
                  </a:lnTo>
                  <a:lnTo>
                    <a:pt x="754380" y="11673840"/>
                  </a:lnTo>
                  <a:lnTo>
                    <a:pt x="754380" y="11971020"/>
                  </a:lnTo>
                  <a:lnTo>
                    <a:pt x="450850" y="11971020"/>
                  </a:lnTo>
                  <a:lnTo>
                    <a:pt x="450850" y="12034520"/>
                  </a:lnTo>
                  <a:lnTo>
                    <a:pt x="754380" y="12034520"/>
                  </a:lnTo>
                  <a:lnTo>
                    <a:pt x="754380" y="12338050"/>
                  </a:lnTo>
                  <a:lnTo>
                    <a:pt x="817880" y="12338050"/>
                  </a:lnTo>
                  <a:lnTo>
                    <a:pt x="817880" y="12034520"/>
                  </a:lnTo>
                  <a:close/>
                  <a:moveTo>
                    <a:pt x="1487170" y="11971020"/>
                  </a:moveTo>
                  <a:lnTo>
                    <a:pt x="1192530" y="11971020"/>
                  </a:lnTo>
                  <a:lnTo>
                    <a:pt x="1192530" y="12034520"/>
                  </a:lnTo>
                  <a:lnTo>
                    <a:pt x="1487170" y="12034520"/>
                  </a:lnTo>
                  <a:lnTo>
                    <a:pt x="1487170" y="12395200"/>
                  </a:lnTo>
                  <a:lnTo>
                    <a:pt x="1918970" y="12395200"/>
                  </a:lnTo>
                  <a:lnTo>
                    <a:pt x="1918970" y="11971020"/>
                  </a:lnTo>
                  <a:lnTo>
                    <a:pt x="1550670" y="11971020"/>
                  </a:lnTo>
                  <a:lnTo>
                    <a:pt x="1550670" y="11673840"/>
                  </a:lnTo>
                  <a:lnTo>
                    <a:pt x="1487170" y="11673840"/>
                  </a:lnTo>
                  <a:lnTo>
                    <a:pt x="1487170" y="11971020"/>
                  </a:lnTo>
                  <a:close/>
                  <a:moveTo>
                    <a:pt x="1855470" y="12034520"/>
                  </a:moveTo>
                  <a:lnTo>
                    <a:pt x="1855470" y="12331700"/>
                  </a:lnTo>
                  <a:lnTo>
                    <a:pt x="1550670" y="12331700"/>
                  </a:lnTo>
                  <a:lnTo>
                    <a:pt x="1550670" y="12034520"/>
                  </a:lnTo>
                  <a:lnTo>
                    <a:pt x="1855470" y="12034520"/>
                  </a:lnTo>
                  <a:close/>
                  <a:moveTo>
                    <a:pt x="1192530" y="11239500"/>
                  </a:moveTo>
                  <a:lnTo>
                    <a:pt x="1192530" y="11303000"/>
                  </a:lnTo>
                  <a:lnTo>
                    <a:pt x="1487170" y="11303000"/>
                  </a:lnTo>
                  <a:lnTo>
                    <a:pt x="1487170" y="11610340"/>
                  </a:lnTo>
                  <a:lnTo>
                    <a:pt x="1550670" y="11610340"/>
                  </a:lnTo>
                  <a:lnTo>
                    <a:pt x="1550670" y="11239500"/>
                  </a:lnTo>
                  <a:lnTo>
                    <a:pt x="1192530" y="11239500"/>
                  </a:lnTo>
                  <a:close/>
                  <a:moveTo>
                    <a:pt x="1192530" y="12034520"/>
                  </a:moveTo>
                  <a:lnTo>
                    <a:pt x="1129030" y="12034520"/>
                  </a:lnTo>
                  <a:lnTo>
                    <a:pt x="1129030" y="12338050"/>
                  </a:lnTo>
                  <a:lnTo>
                    <a:pt x="817880" y="12338050"/>
                  </a:lnTo>
                  <a:lnTo>
                    <a:pt x="817880" y="12401550"/>
                  </a:lnTo>
                  <a:lnTo>
                    <a:pt x="1192530" y="12401550"/>
                  </a:lnTo>
                  <a:lnTo>
                    <a:pt x="1192530" y="12034520"/>
                  </a:lnTo>
                  <a:close/>
                  <a:moveTo>
                    <a:pt x="387350" y="11610340"/>
                  </a:moveTo>
                  <a:lnTo>
                    <a:pt x="387350" y="11971020"/>
                  </a:lnTo>
                  <a:lnTo>
                    <a:pt x="450850" y="11971020"/>
                  </a:lnTo>
                  <a:lnTo>
                    <a:pt x="450850" y="11673840"/>
                  </a:lnTo>
                  <a:lnTo>
                    <a:pt x="754380" y="11673840"/>
                  </a:lnTo>
                  <a:lnTo>
                    <a:pt x="754380" y="11610340"/>
                  </a:lnTo>
                  <a:lnTo>
                    <a:pt x="387350" y="11610340"/>
                  </a:lnTo>
                  <a:close/>
                  <a:moveTo>
                    <a:pt x="754380" y="12401550"/>
                  </a:moveTo>
                  <a:lnTo>
                    <a:pt x="754380" y="12338050"/>
                  </a:lnTo>
                  <a:lnTo>
                    <a:pt x="449580" y="12338050"/>
                  </a:lnTo>
                  <a:lnTo>
                    <a:pt x="449580" y="12035790"/>
                  </a:lnTo>
                  <a:lnTo>
                    <a:pt x="386080" y="12035790"/>
                  </a:lnTo>
                  <a:lnTo>
                    <a:pt x="386080" y="12338050"/>
                  </a:lnTo>
                  <a:lnTo>
                    <a:pt x="25400" y="12338050"/>
                  </a:lnTo>
                  <a:lnTo>
                    <a:pt x="25400" y="12763500"/>
                  </a:lnTo>
                  <a:lnTo>
                    <a:pt x="449580" y="12763500"/>
                  </a:lnTo>
                  <a:lnTo>
                    <a:pt x="449580" y="12401550"/>
                  </a:lnTo>
                  <a:lnTo>
                    <a:pt x="754380" y="12401550"/>
                  </a:lnTo>
                  <a:close/>
                  <a:moveTo>
                    <a:pt x="387350" y="12700000"/>
                  </a:moveTo>
                  <a:lnTo>
                    <a:pt x="88900" y="12700000"/>
                  </a:lnTo>
                  <a:lnTo>
                    <a:pt x="88900" y="12401550"/>
                  </a:lnTo>
                  <a:lnTo>
                    <a:pt x="386080" y="12401550"/>
                  </a:lnTo>
                  <a:lnTo>
                    <a:pt x="386080" y="12700000"/>
                  </a:lnTo>
                  <a:lnTo>
                    <a:pt x="387350" y="12700000"/>
                  </a:lnTo>
                  <a:close/>
                  <a:moveTo>
                    <a:pt x="392430" y="10571480"/>
                  </a:moveTo>
                  <a:lnTo>
                    <a:pt x="1129030" y="10571480"/>
                  </a:lnTo>
                  <a:lnTo>
                    <a:pt x="1129030" y="11239500"/>
                  </a:lnTo>
                  <a:lnTo>
                    <a:pt x="1192530" y="11239500"/>
                  </a:lnTo>
                  <a:lnTo>
                    <a:pt x="1192530" y="10507980"/>
                  </a:lnTo>
                  <a:lnTo>
                    <a:pt x="455930" y="10507980"/>
                  </a:lnTo>
                  <a:lnTo>
                    <a:pt x="455930" y="9023350"/>
                  </a:lnTo>
                  <a:lnTo>
                    <a:pt x="452120" y="8509000"/>
                  </a:lnTo>
                  <a:lnTo>
                    <a:pt x="388620" y="8509000"/>
                  </a:lnTo>
                  <a:lnTo>
                    <a:pt x="392430" y="9023350"/>
                  </a:lnTo>
                  <a:lnTo>
                    <a:pt x="392430" y="10571480"/>
                  </a:lnTo>
                  <a:close/>
                  <a:moveTo>
                    <a:pt x="1192530" y="11673840"/>
                  </a:moveTo>
                  <a:lnTo>
                    <a:pt x="1487170" y="11673840"/>
                  </a:lnTo>
                  <a:lnTo>
                    <a:pt x="1487170" y="11610340"/>
                  </a:lnTo>
                  <a:lnTo>
                    <a:pt x="1192530" y="11610340"/>
                  </a:lnTo>
                  <a:lnTo>
                    <a:pt x="1192530" y="11303000"/>
                  </a:lnTo>
                  <a:lnTo>
                    <a:pt x="1129030" y="11303000"/>
                  </a:lnTo>
                  <a:lnTo>
                    <a:pt x="1129030" y="11610340"/>
                  </a:lnTo>
                  <a:lnTo>
                    <a:pt x="817880" y="11610340"/>
                  </a:lnTo>
                  <a:lnTo>
                    <a:pt x="817880" y="11673840"/>
                  </a:lnTo>
                  <a:lnTo>
                    <a:pt x="1129030" y="11673840"/>
                  </a:lnTo>
                  <a:lnTo>
                    <a:pt x="1129030" y="11971020"/>
                  </a:lnTo>
                  <a:lnTo>
                    <a:pt x="1192530" y="11971020"/>
                  </a:lnTo>
                  <a:lnTo>
                    <a:pt x="1192530" y="11673840"/>
                  </a:lnTo>
                  <a:close/>
                  <a:moveTo>
                    <a:pt x="3713480" y="12338050"/>
                  </a:moveTo>
                  <a:lnTo>
                    <a:pt x="3714750" y="12338050"/>
                  </a:lnTo>
                  <a:lnTo>
                    <a:pt x="2279650" y="12338050"/>
                  </a:lnTo>
                  <a:lnTo>
                    <a:pt x="2279650" y="11610340"/>
                  </a:lnTo>
                  <a:lnTo>
                    <a:pt x="1550670" y="11610340"/>
                  </a:lnTo>
                  <a:lnTo>
                    <a:pt x="1550670" y="11673840"/>
                  </a:lnTo>
                  <a:lnTo>
                    <a:pt x="2216150" y="11673840"/>
                  </a:lnTo>
                  <a:lnTo>
                    <a:pt x="2216150" y="12401550"/>
                  </a:lnTo>
                  <a:lnTo>
                    <a:pt x="3714750" y="12401550"/>
                  </a:lnTo>
                  <a:lnTo>
                    <a:pt x="4254500" y="12400280"/>
                  </a:lnTo>
                  <a:lnTo>
                    <a:pt x="4254500" y="12336780"/>
                  </a:lnTo>
                  <a:lnTo>
                    <a:pt x="3713480" y="12338050"/>
                  </a:lnTo>
                  <a:close/>
                  <a:moveTo>
                    <a:pt x="754380" y="12338050"/>
                  </a:moveTo>
                  <a:lnTo>
                    <a:pt x="817880" y="12338050"/>
                  </a:lnTo>
                  <a:lnTo>
                    <a:pt x="817880" y="12401550"/>
                  </a:lnTo>
                  <a:lnTo>
                    <a:pt x="754380" y="12401550"/>
                  </a:lnTo>
                  <a:lnTo>
                    <a:pt x="754380" y="12338050"/>
                  </a:lnTo>
                  <a:close/>
                  <a:moveTo>
                    <a:pt x="754380" y="11610340"/>
                  </a:moveTo>
                  <a:lnTo>
                    <a:pt x="817880" y="11610340"/>
                  </a:lnTo>
                  <a:lnTo>
                    <a:pt x="817880" y="11673840"/>
                  </a:lnTo>
                  <a:lnTo>
                    <a:pt x="754380" y="11673840"/>
                  </a:lnTo>
                  <a:lnTo>
                    <a:pt x="754380" y="11610340"/>
                  </a:lnTo>
                  <a:close/>
                  <a:moveTo>
                    <a:pt x="387350" y="11971020"/>
                  </a:moveTo>
                  <a:lnTo>
                    <a:pt x="450850" y="11971020"/>
                  </a:lnTo>
                  <a:lnTo>
                    <a:pt x="450850" y="12034520"/>
                  </a:lnTo>
                  <a:lnTo>
                    <a:pt x="387350" y="12034520"/>
                  </a:lnTo>
                  <a:lnTo>
                    <a:pt x="387350" y="11971020"/>
                  </a:lnTo>
                  <a:close/>
                  <a:moveTo>
                    <a:pt x="1487170" y="11610340"/>
                  </a:moveTo>
                  <a:lnTo>
                    <a:pt x="1550670" y="11610340"/>
                  </a:lnTo>
                  <a:lnTo>
                    <a:pt x="1550670" y="11673840"/>
                  </a:lnTo>
                  <a:lnTo>
                    <a:pt x="1487170" y="11673840"/>
                  </a:lnTo>
                  <a:lnTo>
                    <a:pt x="1487170" y="11610340"/>
                  </a:lnTo>
                  <a:close/>
                  <a:moveTo>
                    <a:pt x="1129030" y="11239500"/>
                  </a:moveTo>
                  <a:lnTo>
                    <a:pt x="1192530" y="11239500"/>
                  </a:lnTo>
                  <a:lnTo>
                    <a:pt x="1192530" y="11303000"/>
                  </a:lnTo>
                  <a:lnTo>
                    <a:pt x="1129030" y="11303000"/>
                  </a:lnTo>
                  <a:lnTo>
                    <a:pt x="1129030" y="11239500"/>
                  </a:lnTo>
                  <a:close/>
                  <a:moveTo>
                    <a:pt x="1129030" y="11971020"/>
                  </a:moveTo>
                  <a:lnTo>
                    <a:pt x="1192530" y="11971020"/>
                  </a:lnTo>
                  <a:lnTo>
                    <a:pt x="1192530" y="12034520"/>
                  </a:lnTo>
                  <a:lnTo>
                    <a:pt x="1129030" y="12034520"/>
                  </a:lnTo>
                  <a:lnTo>
                    <a:pt x="1129030" y="11971020"/>
                  </a:lnTo>
                  <a:close/>
                  <a:moveTo>
                    <a:pt x="4254500" y="12700000"/>
                  </a:moveTo>
                  <a:lnTo>
                    <a:pt x="8509000" y="12700000"/>
                  </a:lnTo>
                  <a:lnTo>
                    <a:pt x="8509000" y="12763500"/>
                  </a:lnTo>
                  <a:lnTo>
                    <a:pt x="4254500" y="12763500"/>
                  </a:lnTo>
                  <a:lnTo>
                    <a:pt x="4254500" y="12700000"/>
                  </a:lnTo>
                  <a:close/>
                  <a:moveTo>
                    <a:pt x="4254500" y="12335510"/>
                  </a:moveTo>
                  <a:lnTo>
                    <a:pt x="8509000" y="12335510"/>
                  </a:lnTo>
                  <a:lnTo>
                    <a:pt x="8509000" y="12399010"/>
                  </a:lnTo>
                  <a:lnTo>
                    <a:pt x="4254500" y="12399010"/>
                  </a:lnTo>
                  <a:lnTo>
                    <a:pt x="4254500" y="12335510"/>
                  </a:lnTo>
                  <a:close/>
                  <a:moveTo>
                    <a:pt x="11971020" y="12402820"/>
                  </a:moveTo>
                  <a:lnTo>
                    <a:pt x="11971020" y="12700000"/>
                  </a:lnTo>
                  <a:lnTo>
                    <a:pt x="8509000" y="12700000"/>
                  </a:lnTo>
                  <a:lnTo>
                    <a:pt x="8509000" y="12763500"/>
                  </a:lnTo>
                  <a:lnTo>
                    <a:pt x="12034520" y="12763500"/>
                  </a:lnTo>
                  <a:lnTo>
                    <a:pt x="12034520" y="12402820"/>
                  </a:lnTo>
                  <a:lnTo>
                    <a:pt x="11971020" y="12402820"/>
                  </a:lnTo>
                  <a:close/>
                  <a:moveTo>
                    <a:pt x="11303000" y="11971020"/>
                  </a:moveTo>
                  <a:lnTo>
                    <a:pt x="11303000" y="11659870"/>
                  </a:lnTo>
                  <a:lnTo>
                    <a:pt x="11239500" y="11659870"/>
                  </a:lnTo>
                  <a:lnTo>
                    <a:pt x="11239500" y="11971020"/>
                  </a:lnTo>
                  <a:lnTo>
                    <a:pt x="10873739" y="11971020"/>
                  </a:lnTo>
                  <a:lnTo>
                    <a:pt x="10873739" y="12373610"/>
                  </a:lnTo>
                  <a:lnTo>
                    <a:pt x="11303000" y="12373610"/>
                  </a:lnTo>
                  <a:lnTo>
                    <a:pt x="11303000" y="12034520"/>
                  </a:lnTo>
                  <a:lnTo>
                    <a:pt x="11610340" y="12034520"/>
                  </a:lnTo>
                  <a:lnTo>
                    <a:pt x="11610340" y="11971020"/>
                  </a:lnTo>
                  <a:lnTo>
                    <a:pt x="11303000" y="11971020"/>
                  </a:lnTo>
                  <a:close/>
                  <a:moveTo>
                    <a:pt x="11239500" y="12310110"/>
                  </a:moveTo>
                  <a:lnTo>
                    <a:pt x="10937239" y="12310110"/>
                  </a:lnTo>
                  <a:lnTo>
                    <a:pt x="10937239" y="12034520"/>
                  </a:lnTo>
                  <a:lnTo>
                    <a:pt x="11239500" y="12034520"/>
                  </a:lnTo>
                  <a:lnTo>
                    <a:pt x="11239500" y="12310110"/>
                  </a:lnTo>
                  <a:close/>
                  <a:moveTo>
                    <a:pt x="11239500" y="11596370"/>
                  </a:moveTo>
                  <a:lnTo>
                    <a:pt x="11303000" y="11596370"/>
                  </a:lnTo>
                  <a:lnTo>
                    <a:pt x="11303000" y="11301730"/>
                  </a:lnTo>
                  <a:lnTo>
                    <a:pt x="11610339" y="11301730"/>
                  </a:lnTo>
                  <a:lnTo>
                    <a:pt x="11610339" y="11238230"/>
                  </a:lnTo>
                  <a:lnTo>
                    <a:pt x="11239500" y="11238230"/>
                  </a:lnTo>
                  <a:lnTo>
                    <a:pt x="11239500" y="11596370"/>
                  </a:lnTo>
                  <a:close/>
                  <a:moveTo>
                    <a:pt x="12034520" y="11971020"/>
                  </a:moveTo>
                  <a:lnTo>
                    <a:pt x="12034520" y="11659870"/>
                  </a:lnTo>
                  <a:lnTo>
                    <a:pt x="11971020" y="11659870"/>
                  </a:lnTo>
                  <a:lnTo>
                    <a:pt x="11971020" y="11971020"/>
                  </a:lnTo>
                  <a:lnTo>
                    <a:pt x="11673839" y="11971020"/>
                  </a:lnTo>
                  <a:lnTo>
                    <a:pt x="11673839" y="12034520"/>
                  </a:lnTo>
                  <a:lnTo>
                    <a:pt x="11971020" y="12034520"/>
                  </a:lnTo>
                  <a:lnTo>
                    <a:pt x="11971020" y="12339320"/>
                  </a:lnTo>
                  <a:lnTo>
                    <a:pt x="12034520" y="12339320"/>
                  </a:lnTo>
                  <a:lnTo>
                    <a:pt x="12034520" y="12034520"/>
                  </a:lnTo>
                  <a:lnTo>
                    <a:pt x="12338050" y="12034520"/>
                  </a:lnTo>
                  <a:lnTo>
                    <a:pt x="12338050" y="11971020"/>
                  </a:lnTo>
                  <a:lnTo>
                    <a:pt x="12034520" y="11971020"/>
                  </a:lnTo>
                  <a:close/>
                  <a:moveTo>
                    <a:pt x="12700000" y="11971020"/>
                  </a:moveTo>
                  <a:lnTo>
                    <a:pt x="12401550" y="11971020"/>
                  </a:lnTo>
                  <a:lnTo>
                    <a:pt x="12401550" y="12034520"/>
                  </a:lnTo>
                  <a:lnTo>
                    <a:pt x="12763500" y="12034520"/>
                  </a:lnTo>
                  <a:lnTo>
                    <a:pt x="12763500" y="8509000"/>
                  </a:lnTo>
                  <a:lnTo>
                    <a:pt x="12700000" y="8509000"/>
                  </a:lnTo>
                  <a:lnTo>
                    <a:pt x="12700000" y="11971020"/>
                  </a:lnTo>
                  <a:close/>
                  <a:moveTo>
                    <a:pt x="11971020" y="11301730"/>
                  </a:moveTo>
                  <a:lnTo>
                    <a:pt x="11971020" y="11596370"/>
                  </a:lnTo>
                  <a:lnTo>
                    <a:pt x="12034520" y="11596370"/>
                  </a:lnTo>
                  <a:lnTo>
                    <a:pt x="12034520" y="11301730"/>
                  </a:lnTo>
                  <a:lnTo>
                    <a:pt x="12395200" y="11301730"/>
                  </a:lnTo>
                  <a:lnTo>
                    <a:pt x="12395200" y="10869930"/>
                  </a:lnTo>
                  <a:lnTo>
                    <a:pt x="11971020" y="10869930"/>
                  </a:lnTo>
                  <a:lnTo>
                    <a:pt x="11971020" y="11238230"/>
                  </a:lnTo>
                  <a:lnTo>
                    <a:pt x="11673840" y="11238230"/>
                  </a:lnTo>
                  <a:lnTo>
                    <a:pt x="11673840" y="11301730"/>
                  </a:lnTo>
                  <a:lnTo>
                    <a:pt x="11971020" y="11301730"/>
                  </a:lnTo>
                  <a:close/>
                  <a:moveTo>
                    <a:pt x="12034520" y="10933430"/>
                  </a:moveTo>
                  <a:lnTo>
                    <a:pt x="12331700" y="10933430"/>
                  </a:lnTo>
                  <a:lnTo>
                    <a:pt x="12331700" y="11238230"/>
                  </a:lnTo>
                  <a:lnTo>
                    <a:pt x="12034520" y="11238230"/>
                  </a:lnTo>
                  <a:lnTo>
                    <a:pt x="12034520" y="10933430"/>
                  </a:lnTo>
                  <a:close/>
                  <a:moveTo>
                    <a:pt x="12401550" y="12034520"/>
                  </a:moveTo>
                  <a:lnTo>
                    <a:pt x="12338050" y="12034520"/>
                  </a:lnTo>
                  <a:lnTo>
                    <a:pt x="12338050" y="12339320"/>
                  </a:lnTo>
                  <a:lnTo>
                    <a:pt x="12035789" y="12339320"/>
                  </a:lnTo>
                  <a:lnTo>
                    <a:pt x="12035789" y="12402820"/>
                  </a:lnTo>
                  <a:lnTo>
                    <a:pt x="12338050" y="12402820"/>
                  </a:lnTo>
                  <a:lnTo>
                    <a:pt x="12338050" y="12763500"/>
                  </a:lnTo>
                  <a:lnTo>
                    <a:pt x="12763500" y="12763500"/>
                  </a:lnTo>
                  <a:lnTo>
                    <a:pt x="12763500" y="12339320"/>
                  </a:lnTo>
                  <a:lnTo>
                    <a:pt x="12401550" y="12339320"/>
                  </a:lnTo>
                  <a:lnTo>
                    <a:pt x="12401550" y="12034520"/>
                  </a:lnTo>
                  <a:close/>
                  <a:moveTo>
                    <a:pt x="12700000" y="12402820"/>
                  </a:moveTo>
                  <a:lnTo>
                    <a:pt x="12700000" y="12700000"/>
                  </a:lnTo>
                  <a:lnTo>
                    <a:pt x="12401550" y="12700000"/>
                  </a:lnTo>
                  <a:lnTo>
                    <a:pt x="12401550" y="12402820"/>
                  </a:lnTo>
                  <a:lnTo>
                    <a:pt x="12700000" y="12402820"/>
                  </a:lnTo>
                  <a:close/>
                  <a:moveTo>
                    <a:pt x="12034520" y="11596370"/>
                  </a:moveTo>
                  <a:lnTo>
                    <a:pt x="12034520" y="11659870"/>
                  </a:lnTo>
                  <a:lnTo>
                    <a:pt x="12338050" y="11659870"/>
                  </a:lnTo>
                  <a:lnTo>
                    <a:pt x="12338050" y="11971020"/>
                  </a:lnTo>
                  <a:lnTo>
                    <a:pt x="12401550" y="11971020"/>
                  </a:lnTo>
                  <a:lnTo>
                    <a:pt x="12401550" y="11596370"/>
                  </a:lnTo>
                  <a:lnTo>
                    <a:pt x="12034520" y="11596370"/>
                  </a:lnTo>
                  <a:close/>
                  <a:moveTo>
                    <a:pt x="10507980" y="11596370"/>
                  </a:moveTo>
                  <a:lnTo>
                    <a:pt x="10507980" y="12334240"/>
                  </a:lnTo>
                  <a:lnTo>
                    <a:pt x="8509000" y="12334240"/>
                  </a:lnTo>
                  <a:lnTo>
                    <a:pt x="8509000" y="12397740"/>
                  </a:lnTo>
                  <a:lnTo>
                    <a:pt x="10571480" y="12397740"/>
                  </a:lnTo>
                  <a:lnTo>
                    <a:pt x="10571480" y="11659870"/>
                  </a:lnTo>
                  <a:lnTo>
                    <a:pt x="11239500" y="11659870"/>
                  </a:lnTo>
                  <a:lnTo>
                    <a:pt x="11239500" y="11596370"/>
                  </a:lnTo>
                  <a:lnTo>
                    <a:pt x="10507980" y="11596370"/>
                  </a:lnTo>
                  <a:close/>
                  <a:moveTo>
                    <a:pt x="11673839" y="11596370"/>
                  </a:moveTo>
                  <a:lnTo>
                    <a:pt x="11673839" y="11301730"/>
                  </a:lnTo>
                  <a:lnTo>
                    <a:pt x="11610339" y="11301730"/>
                  </a:lnTo>
                  <a:lnTo>
                    <a:pt x="11610339" y="11596370"/>
                  </a:lnTo>
                  <a:lnTo>
                    <a:pt x="11303000" y="11596370"/>
                  </a:lnTo>
                  <a:lnTo>
                    <a:pt x="11303000" y="11659870"/>
                  </a:lnTo>
                  <a:lnTo>
                    <a:pt x="11610340" y="11659870"/>
                  </a:lnTo>
                  <a:lnTo>
                    <a:pt x="11610340" y="11971020"/>
                  </a:lnTo>
                  <a:lnTo>
                    <a:pt x="11673840" y="11971020"/>
                  </a:lnTo>
                  <a:lnTo>
                    <a:pt x="11673840" y="11659870"/>
                  </a:lnTo>
                  <a:lnTo>
                    <a:pt x="11971020" y="11659870"/>
                  </a:lnTo>
                  <a:lnTo>
                    <a:pt x="11971020" y="11596370"/>
                  </a:lnTo>
                  <a:lnTo>
                    <a:pt x="11673840" y="11596370"/>
                  </a:lnTo>
                  <a:close/>
                  <a:moveTo>
                    <a:pt x="11673839" y="12339320"/>
                  </a:moveTo>
                  <a:lnTo>
                    <a:pt x="11673839" y="12034520"/>
                  </a:lnTo>
                  <a:lnTo>
                    <a:pt x="11610339" y="12034520"/>
                  </a:lnTo>
                  <a:lnTo>
                    <a:pt x="11610339" y="12402820"/>
                  </a:lnTo>
                  <a:lnTo>
                    <a:pt x="11971020" y="12402820"/>
                  </a:lnTo>
                  <a:lnTo>
                    <a:pt x="11971020" y="12339320"/>
                  </a:lnTo>
                  <a:lnTo>
                    <a:pt x="11673839" y="12339320"/>
                  </a:lnTo>
                  <a:close/>
                  <a:moveTo>
                    <a:pt x="12338050" y="9075420"/>
                  </a:moveTo>
                  <a:lnTo>
                    <a:pt x="12338050" y="10509250"/>
                  </a:lnTo>
                  <a:lnTo>
                    <a:pt x="11610339" y="10509250"/>
                  </a:lnTo>
                  <a:lnTo>
                    <a:pt x="11610339" y="11238230"/>
                  </a:lnTo>
                  <a:lnTo>
                    <a:pt x="11673839" y="11238230"/>
                  </a:lnTo>
                  <a:lnTo>
                    <a:pt x="11673839" y="10572750"/>
                  </a:lnTo>
                  <a:lnTo>
                    <a:pt x="12401550" y="10572750"/>
                  </a:lnTo>
                  <a:lnTo>
                    <a:pt x="12401550" y="9075420"/>
                  </a:lnTo>
                  <a:lnTo>
                    <a:pt x="12400280" y="8509000"/>
                  </a:lnTo>
                  <a:lnTo>
                    <a:pt x="12336780" y="8509000"/>
                  </a:lnTo>
                  <a:lnTo>
                    <a:pt x="12338050" y="9075420"/>
                  </a:lnTo>
                  <a:close/>
                  <a:moveTo>
                    <a:pt x="11610339" y="11971020"/>
                  </a:moveTo>
                  <a:lnTo>
                    <a:pt x="11673839" y="11971020"/>
                  </a:lnTo>
                  <a:lnTo>
                    <a:pt x="11673839" y="12034520"/>
                  </a:lnTo>
                  <a:lnTo>
                    <a:pt x="11610339" y="12034520"/>
                  </a:lnTo>
                  <a:lnTo>
                    <a:pt x="11610339" y="11971020"/>
                  </a:lnTo>
                  <a:close/>
                  <a:moveTo>
                    <a:pt x="11239500" y="11596370"/>
                  </a:moveTo>
                  <a:lnTo>
                    <a:pt x="11303000" y="11596370"/>
                  </a:lnTo>
                  <a:lnTo>
                    <a:pt x="11303000" y="11659870"/>
                  </a:lnTo>
                  <a:lnTo>
                    <a:pt x="11239500" y="11659870"/>
                  </a:lnTo>
                  <a:lnTo>
                    <a:pt x="11239500" y="11596370"/>
                  </a:lnTo>
                  <a:close/>
                  <a:moveTo>
                    <a:pt x="11971020" y="12339320"/>
                  </a:moveTo>
                  <a:lnTo>
                    <a:pt x="12034520" y="12339320"/>
                  </a:lnTo>
                  <a:lnTo>
                    <a:pt x="12034520" y="12402820"/>
                  </a:lnTo>
                  <a:lnTo>
                    <a:pt x="11971020" y="12402820"/>
                  </a:lnTo>
                  <a:lnTo>
                    <a:pt x="11971020" y="12339320"/>
                  </a:lnTo>
                  <a:close/>
                  <a:moveTo>
                    <a:pt x="12338050" y="11971020"/>
                  </a:moveTo>
                  <a:lnTo>
                    <a:pt x="12401550" y="11971020"/>
                  </a:lnTo>
                  <a:lnTo>
                    <a:pt x="12401550" y="12034520"/>
                  </a:lnTo>
                  <a:lnTo>
                    <a:pt x="12338050" y="12034520"/>
                  </a:lnTo>
                  <a:lnTo>
                    <a:pt x="12338050" y="11971020"/>
                  </a:lnTo>
                  <a:close/>
                  <a:moveTo>
                    <a:pt x="11971020" y="11596370"/>
                  </a:moveTo>
                  <a:lnTo>
                    <a:pt x="12034520" y="11596370"/>
                  </a:lnTo>
                  <a:lnTo>
                    <a:pt x="12034520" y="11659870"/>
                  </a:lnTo>
                  <a:lnTo>
                    <a:pt x="11971020" y="11659870"/>
                  </a:lnTo>
                  <a:lnTo>
                    <a:pt x="11971020" y="11596370"/>
                  </a:lnTo>
                  <a:close/>
                  <a:moveTo>
                    <a:pt x="11610340" y="11238230"/>
                  </a:moveTo>
                  <a:lnTo>
                    <a:pt x="11673840" y="11238230"/>
                  </a:lnTo>
                  <a:lnTo>
                    <a:pt x="11673840" y="11301730"/>
                  </a:lnTo>
                  <a:lnTo>
                    <a:pt x="11610340" y="11301730"/>
                  </a:lnTo>
                  <a:lnTo>
                    <a:pt x="11610340" y="11238230"/>
                  </a:lnTo>
                  <a:close/>
                </a:path>
              </a:pathLst>
            </a:custGeom>
            <a:solidFill>
              <a:srgbClr val="231F20"/>
            </a:solidFill>
          </p:spPr>
        </p:sp>
      </p:grpSp>
      <p:grpSp>
        <p:nvGrpSpPr>
          <p:cNvPr id="15" name="Group 15"/>
          <p:cNvGrpSpPr/>
          <p:nvPr/>
        </p:nvGrpSpPr>
        <p:grpSpPr>
          <a:xfrm rot="405154">
            <a:off x="5304043" y="5044358"/>
            <a:ext cx="1667397" cy="1667397"/>
            <a:chOff x="0" y="0"/>
            <a:chExt cx="12763500" cy="127635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763500" cy="12763500"/>
            </a:xfrm>
            <a:custGeom>
              <a:avLst/>
              <a:gdLst/>
              <a:ahLst/>
              <a:cxnLst/>
              <a:rect l="l" t="t" r="r" b="b"/>
              <a:pathLst>
                <a:path w="12763500" h="12763500">
                  <a:moveTo>
                    <a:pt x="66040" y="4254500"/>
                  </a:moveTo>
                  <a:lnTo>
                    <a:pt x="63500" y="3688080"/>
                  </a:lnTo>
                  <a:lnTo>
                    <a:pt x="63500" y="792480"/>
                  </a:lnTo>
                  <a:lnTo>
                    <a:pt x="361950" y="792480"/>
                  </a:lnTo>
                  <a:lnTo>
                    <a:pt x="361950" y="728980"/>
                  </a:lnTo>
                  <a:lnTo>
                    <a:pt x="0" y="728980"/>
                  </a:lnTo>
                  <a:lnTo>
                    <a:pt x="0" y="3688080"/>
                  </a:lnTo>
                  <a:lnTo>
                    <a:pt x="2540" y="4254500"/>
                  </a:lnTo>
                  <a:lnTo>
                    <a:pt x="66040" y="4254500"/>
                  </a:lnTo>
                  <a:close/>
                  <a:moveTo>
                    <a:pt x="1460500" y="792480"/>
                  </a:moveTo>
                  <a:lnTo>
                    <a:pt x="1460500" y="1103630"/>
                  </a:lnTo>
                  <a:lnTo>
                    <a:pt x="1524000" y="1103630"/>
                  </a:lnTo>
                  <a:lnTo>
                    <a:pt x="1524000" y="792480"/>
                  </a:lnTo>
                  <a:lnTo>
                    <a:pt x="1889760" y="792480"/>
                  </a:lnTo>
                  <a:lnTo>
                    <a:pt x="1889760" y="389890"/>
                  </a:lnTo>
                  <a:lnTo>
                    <a:pt x="1460500" y="389890"/>
                  </a:lnTo>
                  <a:lnTo>
                    <a:pt x="1460500" y="728980"/>
                  </a:lnTo>
                  <a:lnTo>
                    <a:pt x="1153160" y="728980"/>
                  </a:lnTo>
                  <a:lnTo>
                    <a:pt x="1153160" y="792480"/>
                  </a:lnTo>
                  <a:lnTo>
                    <a:pt x="1460500" y="792480"/>
                  </a:lnTo>
                  <a:close/>
                  <a:moveTo>
                    <a:pt x="1524000" y="453390"/>
                  </a:moveTo>
                  <a:lnTo>
                    <a:pt x="1826260" y="453390"/>
                  </a:lnTo>
                  <a:lnTo>
                    <a:pt x="1826260" y="728980"/>
                  </a:lnTo>
                  <a:lnTo>
                    <a:pt x="1524000" y="728980"/>
                  </a:lnTo>
                  <a:lnTo>
                    <a:pt x="1524000" y="453390"/>
                  </a:lnTo>
                  <a:close/>
                  <a:moveTo>
                    <a:pt x="792480" y="1461770"/>
                  </a:moveTo>
                  <a:lnTo>
                    <a:pt x="792480" y="1167130"/>
                  </a:lnTo>
                  <a:lnTo>
                    <a:pt x="728980" y="1167130"/>
                  </a:lnTo>
                  <a:lnTo>
                    <a:pt x="728980" y="1461770"/>
                  </a:lnTo>
                  <a:lnTo>
                    <a:pt x="368300" y="1461770"/>
                  </a:lnTo>
                  <a:lnTo>
                    <a:pt x="368300" y="1893570"/>
                  </a:lnTo>
                  <a:lnTo>
                    <a:pt x="792480" y="1893570"/>
                  </a:lnTo>
                  <a:lnTo>
                    <a:pt x="792480" y="1525270"/>
                  </a:lnTo>
                  <a:lnTo>
                    <a:pt x="1089660" y="1525270"/>
                  </a:lnTo>
                  <a:lnTo>
                    <a:pt x="1089660" y="1461770"/>
                  </a:lnTo>
                  <a:lnTo>
                    <a:pt x="792480" y="1461770"/>
                  </a:lnTo>
                  <a:close/>
                  <a:moveTo>
                    <a:pt x="728980" y="1830070"/>
                  </a:moveTo>
                  <a:lnTo>
                    <a:pt x="431800" y="1830070"/>
                  </a:lnTo>
                  <a:lnTo>
                    <a:pt x="431800" y="1525270"/>
                  </a:lnTo>
                  <a:lnTo>
                    <a:pt x="728980" y="1525270"/>
                  </a:lnTo>
                  <a:lnTo>
                    <a:pt x="728980" y="1830070"/>
                  </a:lnTo>
                  <a:close/>
                  <a:moveTo>
                    <a:pt x="1524000" y="1167130"/>
                  </a:moveTo>
                  <a:lnTo>
                    <a:pt x="1460500" y="1167130"/>
                  </a:lnTo>
                  <a:lnTo>
                    <a:pt x="1460500" y="1461770"/>
                  </a:lnTo>
                  <a:lnTo>
                    <a:pt x="1153160" y="1461770"/>
                  </a:lnTo>
                  <a:lnTo>
                    <a:pt x="1153160" y="1525270"/>
                  </a:lnTo>
                  <a:lnTo>
                    <a:pt x="1524000" y="1525270"/>
                  </a:lnTo>
                  <a:lnTo>
                    <a:pt x="1524000" y="1167130"/>
                  </a:lnTo>
                  <a:close/>
                  <a:moveTo>
                    <a:pt x="728980" y="792480"/>
                  </a:moveTo>
                  <a:lnTo>
                    <a:pt x="728980" y="1103630"/>
                  </a:lnTo>
                  <a:lnTo>
                    <a:pt x="792480" y="1103630"/>
                  </a:lnTo>
                  <a:lnTo>
                    <a:pt x="792480" y="792480"/>
                  </a:lnTo>
                  <a:lnTo>
                    <a:pt x="1089660" y="792480"/>
                  </a:lnTo>
                  <a:lnTo>
                    <a:pt x="1089660" y="728980"/>
                  </a:lnTo>
                  <a:lnTo>
                    <a:pt x="792480" y="728980"/>
                  </a:lnTo>
                  <a:lnTo>
                    <a:pt x="792480" y="424180"/>
                  </a:lnTo>
                  <a:lnTo>
                    <a:pt x="728980" y="424180"/>
                  </a:lnTo>
                  <a:lnTo>
                    <a:pt x="728980" y="728980"/>
                  </a:lnTo>
                  <a:lnTo>
                    <a:pt x="425450" y="728980"/>
                  </a:lnTo>
                  <a:lnTo>
                    <a:pt x="425450" y="792480"/>
                  </a:lnTo>
                  <a:lnTo>
                    <a:pt x="728980" y="792480"/>
                  </a:lnTo>
                  <a:close/>
                  <a:moveTo>
                    <a:pt x="792480" y="360680"/>
                  </a:moveTo>
                  <a:lnTo>
                    <a:pt x="792480" y="63500"/>
                  </a:lnTo>
                  <a:lnTo>
                    <a:pt x="4254500" y="63500"/>
                  </a:lnTo>
                  <a:lnTo>
                    <a:pt x="4254500" y="0"/>
                  </a:lnTo>
                  <a:lnTo>
                    <a:pt x="728980" y="0"/>
                  </a:lnTo>
                  <a:lnTo>
                    <a:pt x="728980" y="360680"/>
                  </a:lnTo>
                  <a:lnTo>
                    <a:pt x="792480" y="360680"/>
                  </a:lnTo>
                  <a:close/>
                  <a:moveTo>
                    <a:pt x="728980" y="1167130"/>
                  </a:moveTo>
                  <a:lnTo>
                    <a:pt x="728980" y="1103630"/>
                  </a:lnTo>
                  <a:lnTo>
                    <a:pt x="425450" y="1103630"/>
                  </a:lnTo>
                  <a:lnTo>
                    <a:pt x="425450" y="792480"/>
                  </a:lnTo>
                  <a:lnTo>
                    <a:pt x="361950" y="792480"/>
                  </a:lnTo>
                  <a:lnTo>
                    <a:pt x="361950" y="1167130"/>
                  </a:lnTo>
                  <a:lnTo>
                    <a:pt x="728980" y="1167130"/>
                  </a:lnTo>
                  <a:close/>
                  <a:moveTo>
                    <a:pt x="361950" y="728980"/>
                  </a:moveTo>
                  <a:lnTo>
                    <a:pt x="425450" y="728980"/>
                  </a:lnTo>
                  <a:lnTo>
                    <a:pt x="425450" y="424180"/>
                  </a:lnTo>
                  <a:lnTo>
                    <a:pt x="727710" y="424180"/>
                  </a:lnTo>
                  <a:lnTo>
                    <a:pt x="727710" y="360680"/>
                  </a:lnTo>
                  <a:lnTo>
                    <a:pt x="425450" y="360680"/>
                  </a:lnTo>
                  <a:lnTo>
                    <a:pt x="425450" y="0"/>
                  </a:lnTo>
                  <a:lnTo>
                    <a:pt x="0" y="0"/>
                  </a:lnTo>
                  <a:lnTo>
                    <a:pt x="0" y="424180"/>
                  </a:lnTo>
                  <a:lnTo>
                    <a:pt x="361950" y="424180"/>
                  </a:lnTo>
                  <a:lnTo>
                    <a:pt x="361950" y="728980"/>
                  </a:lnTo>
                  <a:close/>
                  <a:moveTo>
                    <a:pt x="63500" y="360680"/>
                  </a:moveTo>
                  <a:lnTo>
                    <a:pt x="63500" y="63500"/>
                  </a:lnTo>
                  <a:lnTo>
                    <a:pt x="361950" y="63500"/>
                  </a:lnTo>
                  <a:lnTo>
                    <a:pt x="361950" y="360680"/>
                  </a:lnTo>
                  <a:lnTo>
                    <a:pt x="63500" y="360680"/>
                  </a:lnTo>
                  <a:close/>
                  <a:moveTo>
                    <a:pt x="1089660" y="1167130"/>
                  </a:moveTo>
                  <a:lnTo>
                    <a:pt x="1089660" y="1461770"/>
                  </a:lnTo>
                  <a:lnTo>
                    <a:pt x="1153160" y="1461770"/>
                  </a:lnTo>
                  <a:lnTo>
                    <a:pt x="1153160" y="1167130"/>
                  </a:lnTo>
                  <a:lnTo>
                    <a:pt x="1460500" y="1167130"/>
                  </a:lnTo>
                  <a:lnTo>
                    <a:pt x="1460500" y="1103630"/>
                  </a:lnTo>
                  <a:lnTo>
                    <a:pt x="1153160" y="1103630"/>
                  </a:lnTo>
                  <a:lnTo>
                    <a:pt x="1153160" y="792480"/>
                  </a:lnTo>
                  <a:lnTo>
                    <a:pt x="1089660" y="792480"/>
                  </a:lnTo>
                  <a:lnTo>
                    <a:pt x="1089660" y="1103630"/>
                  </a:lnTo>
                  <a:lnTo>
                    <a:pt x="792480" y="1103630"/>
                  </a:lnTo>
                  <a:lnTo>
                    <a:pt x="792480" y="1167130"/>
                  </a:lnTo>
                  <a:lnTo>
                    <a:pt x="1089660" y="1167130"/>
                  </a:lnTo>
                  <a:close/>
                  <a:moveTo>
                    <a:pt x="2255520" y="1167130"/>
                  </a:moveTo>
                  <a:lnTo>
                    <a:pt x="2255520" y="429260"/>
                  </a:lnTo>
                  <a:lnTo>
                    <a:pt x="4254500" y="429260"/>
                  </a:lnTo>
                  <a:lnTo>
                    <a:pt x="4254500" y="365760"/>
                  </a:lnTo>
                  <a:lnTo>
                    <a:pt x="2192020" y="365760"/>
                  </a:lnTo>
                  <a:lnTo>
                    <a:pt x="2192020" y="1103630"/>
                  </a:lnTo>
                  <a:lnTo>
                    <a:pt x="1524000" y="1103630"/>
                  </a:lnTo>
                  <a:lnTo>
                    <a:pt x="1524000" y="1167130"/>
                  </a:lnTo>
                  <a:lnTo>
                    <a:pt x="2255520" y="1167130"/>
                  </a:lnTo>
                  <a:close/>
                  <a:moveTo>
                    <a:pt x="1089660" y="424180"/>
                  </a:moveTo>
                  <a:lnTo>
                    <a:pt x="1089660" y="728980"/>
                  </a:lnTo>
                  <a:lnTo>
                    <a:pt x="1153160" y="728980"/>
                  </a:lnTo>
                  <a:lnTo>
                    <a:pt x="1153160" y="360680"/>
                  </a:lnTo>
                  <a:lnTo>
                    <a:pt x="792480" y="360680"/>
                  </a:lnTo>
                  <a:lnTo>
                    <a:pt x="792480" y="424180"/>
                  </a:lnTo>
                  <a:lnTo>
                    <a:pt x="1089660" y="424180"/>
                  </a:lnTo>
                  <a:close/>
                  <a:moveTo>
                    <a:pt x="425450" y="3688080"/>
                  </a:moveTo>
                  <a:lnTo>
                    <a:pt x="425450" y="2254250"/>
                  </a:lnTo>
                  <a:lnTo>
                    <a:pt x="1153160" y="2254250"/>
                  </a:lnTo>
                  <a:lnTo>
                    <a:pt x="1153160" y="1525270"/>
                  </a:lnTo>
                  <a:lnTo>
                    <a:pt x="1089660" y="1525270"/>
                  </a:lnTo>
                  <a:lnTo>
                    <a:pt x="1089660" y="2190750"/>
                  </a:lnTo>
                  <a:lnTo>
                    <a:pt x="361950" y="2190750"/>
                  </a:lnTo>
                  <a:lnTo>
                    <a:pt x="361950" y="3688080"/>
                  </a:lnTo>
                  <a:lnTo>
                    <a:pt x="365760" y="4254500"/>
                  </a:lnTo>
                  <a:lnTo>
                    <a:pt x="429260" y="4254500"/>
                  </a:lnTo>
                  <a:lnTo>
                    <a:pt x="425450" y="3688080"/>
                  </a:lnTo>
                  <a:close/>
                  <a:moveTo>
                    <a:pt x="1089660" y="728980"/>
                  </a:moveTo>
                  <a:lnTo>
                    <a:pt x="1153160" y="728980"/>
                  </a:lnTo>
                  <a:lnTo>
                    <a:pt x="1153160" y="792480"/>
                  </a:lnTo>
                  <a:lnTo>
                    <a:pt x="1089660" y="792480"/>
                  </a:lnTo>
                  <a:lnTo>
                    <a:pt x="1089660" y="728980"/>
                  </a:lnTo>
                  <a:close/>
                  <a:moveTo>
                    <a:pt x="728980" y="360680"/>
                  </a:moveTo>
                  <a:lnTo>
                    <a:pt x="792480" y="360680"/>
                  </a:lnTo>
                  <a:lnTo>
                    <a:pt x="792480" y="424180"/>
                  </a:lnTo>
                  <a:lnTo>
                    <a:pt x="728980" y="424180"/>
                  </a:lnTo>
                  <a:lnTo>
                    <a:pt x="728980" y="360680"/>
                  </a:lnTo>
                  <a:close/>
                  <a:moveTo>
                    <a:pt x="728980" y="1103630"/>
                  </a:moveTo>
                  <a:lnTo>
                    <a:pt x="792480" y="1103630"/>
                  </a:lnTo>
                  <a:lnTo>
                    <a:pt x="792480" y="1167130"/>
                  </a:lnTo>
                  <a:lnTo>
                    <a:pt x="728980" y="1167130"/>
                  </a:lnTo>
                  <a:lnTo>
                    <a:pt x="728980" y="1103630"/>
                  </a:lnTo>
                  <a:close/>
                  <a:moveTo>
                    <a:pt x="1089660" y="1461770"/>
                  </a:moveTo>
                  <a:lnTo>
                    <a:pt x="1153160" y="1461770"/>
                  </a:lnTo>
                  <a:lnTo>
                    <a:pt x="1153160" y="1525270"/>
                  </a:lnTo>
                  <a:lnTo>
                    <a:pt x="1089660" y="1525270"/>
                  </a:lnTo>
                  <a:lnTo>
                    <a:pt x="1089660" y="1461770"/>
                  </a:lnTo>
                  <a:close/>
                  <a:moveTo>
                    <a:pt x="1460500" y="1103630"/>
                  </a:moveTo>
                  <a:lnTo>
                    <a:pt x="1524000" y="1103630"/>
                  </a:lnTo>
                  <a:lnTo>
                    <a:pt x="1524000" y="1167130"/>
                  </a:lnTo>
                  <a:lnTo>
                    <a:pt x="1460500" y="1167130"/>
                  </a:lnTo>
                  <a:lnTo>
                    <a:pt x="1460500" y="1103630"/>
                  </a:lnTo>
                  <a:close/>
                  <a:moveTo>
                    <a:pt x="361950" y="728980"/>
                  </a:moveTo>
                  <a:lnTo>
                    <a:pt x="425450" y="728980"/>
                  </a:lnTo>
                  <a:lnTo>
                    <a:pt x="425450" y="792480"/>
                  </a:lnTo>
                  <a:lnTo>
                    <a:pt x="361950" y="792480"/>
                  </a:lnTo>
                  <a:lnTo>
                    <a:pt x="361950" y="728980"/>
                  </a:lnTo>
                  <a:close/>
                  <a:moveTo>
                    <a:pt x="4254500" y="0"/>
                  </a:moveTo>
                  <a:lnTo>
                    <a:pt x="8509000" y="0"/>
                  </a:lnTo>
                  <a:lnTo>
                    <a:pt x="8509000" y="63500"/>
                  </a:lnTo>
                  <a:lnTo>
                    <a:pt x="4254500" y="63500"/>
                  </a:lnTo>
                  <a:lnTo>
                    <a:pt x="4254500" y="0"/>
                  </a:lnTo>
                  <a:close/>
                  <a:moveTo>
                    <a:pt x="4254500" y="364490"/>
                  </a:moveTo>
                  <a:lnTo>
                    <a:pt x="8509000" y="364490"/>
                  </a:lnTo>
                  <a:lnTo>
                    <a:pt x="8509000" y="427990"/>
                  </a:lnTo>
                  <a:lnTo>
                    <a:pt x="4254500" y="427990"/>
                  </a:lnTo>
                  <a:lnTo>
                    <a:pt x="4254500" y="364490"/>
                  </a:lnTo>
                  <a:close/>
                  <a:moveTo>
                    <a:pt x="11971020" y="63500"/>
                  </a:moveTo>
                  <a:lnTo>
                    <a:pt x="11971020" y="361950"/>
                  </a:lnTo>
                  <a:lnTo>
                    <a:pt x="12034520" y="361950"/>
                  </a:lnTo>
                  <a:lnTo>
                    <a:pt x="12034520" y="0"/>
                  </a:lnTo>
                  <a:lnTo>
                    <a:pt x="8509000" y="0"/>
                  </a:lnTo>
                  <a:lnTo>
                    <a:pt x="8509000" y="63500"/>
                  </a:lnTo>
                  <a:lnTo>
                    <a:pt x="11971020" y="63500"/>
                  </a:lnTo>
                  <a:close/>
                  <a:moveTo>
                    <a:pt x="11971020" y="1460500"/>
                  </a:moveTo>
                  <a:lnTo>
                    <a:pt x="11659870" y="1460500"/>
                  </a:lnTo>
                  <a:lnTo>
                    <a:pt x="11659870" y="1524000"/>
                  </a:lnTo>
                  <a:lnTo>
                    <a:pt x="11971020" y="1524000"/>
                  </a:lnTo>
                  <a:lnTo>
                    <a:pt x="11971020" y="1889760"/>
                  </a:lnTo>
                  <a:lnTo>
                    <a:pt x="12373610" y="1889760"/>
                  </a:lnTo>
                  <a:lnTo>
                    <a:pt x="12373610" y="1460500"/>
                  </a:lnTo>
                  <a:lnTo>
                    <a:pt x="12034520" y="1460500"/>
                  </a:lnTo>
                  <a:lnTo>
                    <a:pt x="12034520" y="1153160"/>
                  </a:lnTo>
                  <a:lnTo>
                    <a:pt x="11971020" y="1153160"/>
                  </a:lnTo>
                  <a:lnTo>
                    <a:pt x="11971020" y="1460500"/>
                  </a:lnTo>
                  <a:close/>
                  <a:moveTo>
                    <a:pt x="12310110" y="1524000"/>
                  </a:moveTo>
                  <a:lnTo>
                    <a:pt x="12310110" y="1826260"/>
                  </a:lnTo>
                  <a:lnTo>
                    <a:pt x="12034520" y="1826260"/>
                  </a:lnTo>
                  <a:lnTo>
                    <a:pt x="12034520" y="1524000"/>
                  </a:lnTo>
                  <a:lnTo>
                    <a:pt x="12310110" y="1524000"/>
                  </a:lnTo>
                  <a:close/>
                  <a:moveTo>
                    <a:pt x="11301730" y="792480"/>
                  </a:moveTo>
                  <a:lnTo>
                    <a:pt x="11596370" y="792480"/>
                  </a:lnTo>
                  <a:lnTo>
                    <a:pt x="11596370" y="728980"/>
                  </a:lnTo>
                  <a:lnTo>
                    <a:pt x="11301730" y="728980"/>
                  </a:lnTo>
                  <a:lnTo>
                    <a:pt x="11301730" y="368300"/>
                  </a:lnTo>
                  <a:lnTo>
                    <a:pt x="10869930" y="368300"/>
                  </a:lnTo>
                  <a:lnTo>
                    <a:pt x="10869930" y="792480"/>
                  </a:lnTo>
                  <a:lnTo>
                    <a:pt x="11238230" y="792480"/>
                  </a:lnTo>
                  <a:lnTo>
                    <a:pt x="11238230" y="1089660"/>
                  </a:lnTo>
                  <a:lnTo>
                    <a:pt x="11301730" y="1089660"/>
                  </a:lnTo>
                  <a:lnTo>
                    <a:pt x="11301730" y="792480"/>
                  </a:lnTo>
                  <a:close/>
                  <a:moveTo>
                    <a:pt x="10933430" y="728980"/>
                  </a:moveTo>
                  <a:lnTo>
                    <a:pt x="10933430" y="431800"/>
                  </a:lnTo>
                  <a:lnTo>
                    <a:pt x="11238230" y="431800"/>
                  </a:lnTo>
                  <a:lnTo>
                    <a:pt x="11238230" y="728980"/>
                  </a:lnTo>
                  <a:lnTo>
                    <a:pt x="10933430" y="728980"/>
                  </a:lnTo>
                  <a:close/>
                  <a:moveTo>
                    <a:pt x="11971020" y="728980"/>
                  </a:moveTo>
                  <a:lnTo>
                    <a:pt x="11659870" y="728980"/>
                  </a:lnTo>
                  <a:lnTo>
                    <a:pt x="11659870" y="792480"/>
                  </a:lnTo>
                  <a:lnTo>
                    <a:pt x="11971020" y="792480"/>
                  </a:lnTo>
                  <a:lnTo>
                    <a:pt x="11971020" y="1089660"/>
                  </a:lnTo>
                  <a:lnTo>
                    <a:pt x="12034520" y="1089660"/>
                  </a:lnTo>
                  <a:lnTo>
                    <a:pt x="12034520" y="792480"/>
                  </a:lnTo>
                  <a:lnTo>
                    <a:pt x="12339320" y="792480"/>
                  </a:lnTo>
                  <a:lnTo>
                    <a:pt x="12339320" y="728980"/>
                  </a:lnTo>
                  <a:lnTo>
                    <a:pt x="12034520" y="728980"/>
                  </a:lnTo>
                  <a:lnTo>
                    <a:pt x="12034520" y="425450"/>
                  </a:lnTo>
                  <a:lnTo>
                    <a:pt x="11971020" y="425450"/>
                  </a:lnTo>
                  <a:lnTo>
                    <a:pt x="11971020" y="728980"/>
                  </a:lnTo>
                  <a:close/>
                  <a:moveTo>
                    <a:pt x="12402820" y="792480"/>
                  </a:moveTo>
                  <a:lnTo>
                    <a:pt x="12700000" y="792480"/>
                  </a:lnTo>
                  <a:lnTo>
                    <a:pt x="12700000" y="4254500"/>
                  </a:lnTo>
                  <a:lnTo>
                    <a:pt x="12763500" y="4254500"/>
                  </a:lnTo>
                  <a:lnTo>
                    <a:pt x="12763500" y="728980"/>
                  </a:lnTo>
                  <a:lnTo>
                    <a:pt x="12402820" y="728980"/>
                  </a:lnTo>
                  <a:lnTo>
                    <a:pt x="12402820" y="792480"/>
                  </a:lnTo>
                  <a:close/>
                  <a:moveTo>
                    <a:pt x="11238230" y="1524000"/>
                  </a:moveTo>
                  <a:lnTo>
                    <a:pt x="11596370" y="1524000"/>
                  </a:lnTo>
                  <a:lnTo>
                    <a:pt x="11596370" y="1460500"/>
                  </a:lnTo>
                  <a:lnTo>
                    <a:pt x="11301730" y="1460500"/>
                  </a:lnTo>
                  <a:lnTo>
                    <a:pt x="11301730" y="1153160"/>
                  </a:lnTo>
                  <a:lnTo>
                    <a:pt x="11238230" y="1153160"/>
                  </a:lnTo>
                  <a:lnTo>
                    <a:pt x="11238230" y="1524000"/>
                  </a:lnTo>
                  <a:close/>
                  <a:moveTo>
                    <a:pt x="12339320" y="0"/>
                  </a:moveTo>
                  <a:lnTo>
                    <a:pt x="12339320" y="361950"/>
                  </a:lnTo>
                  <a:lnTo>
                    <a:pt x="12034520" y="361950"/>
                  </a:lnTo>
                  <a:lnTo>
                    <a:pt x="12034520" y="425450"/>
                  </a:lnTo>
                  <a:lnTo>
                    <a:pt x="12339320" y="425450"/>
                  </a:lnTo>
                  <a:lnTo>
                    <a:pt x="12339320" y="727710"/>
                  </a:lnTo>
                  <a:lnTo>
                    <a:pt x="12402820" y="727710"/>
                  </a:lnTo>
                  <a:lnTo>
                    <a:pt x="12402820" y="425450"/>
                  </a:lnTo>
                  <a:lnTo>
                    <a:pt x="12763500" y="425450"/>
                  </a:lnTo>
                  <a:lnTo>
                    <a:pt x="12763500" y="0"/>
                  </a:lnTo>
                  <a:lnTo>
                    <a:pt x="12339320" y="0"/>
                  </a:lnTo>
                  <a:close/>
                  <a:moveTo>
                    <a:pt x="12700000" y="361950"/>
                  </a:moveTo>
                  <a:lnTo>
                    <a:pt x="12402820" y="361950"/>
                  </a:lnTo>
                  <a:lnTo>
                    <a:pt x="12402820" y="63500"/>
                  </a:lnTo>
                  <a:lnTo>
                    <a:pt x="12700000" y="63500"/>
                  </a:lnTo>
                  <a:lnTo>
                    <a:pt x="12700000" y="361950"/>
                  </a:lnTo>
                  <a:close/>
                  <a:moveTo>
                    <a:pt x="12339320" y="1089660"/>
                  </a:moveTo>
                  <a:lnTo>
                    <a:pt x="12034520" y="1089660"/>
                  </a:lnTo>
                  <a:lnTo>
                    <a:pt x="12034520" y="1153160"/>
                  </a:lnTo>
                  <a:lnTo>
                    <a:pt x="12402820" y="1153160"/>
                  </a:lnTo>
                  <a:lnTo>
                    <a:pt x="12402820" y="792480"/>
                  </a:lnTo>
                  <a:lnTo>
                    <a:pt x="12339320" y="792480"/>
                  </a:lnTo>
                  <a:lnTo>
                    <a:pt x="12339320" y="1089660"/>
                  </a:lnTo>
                  <a:close/>
                  <a:moveTo>
                    <a:pt x="11596370" y="1089660"/>
                  </a:moveTo>
                  <a:lnTo>
                    <a:pt x="11301730" y="1089660"/>
                  </a:lnTo>
                  <a:lnTo>
                    <a:pt x="11301730" y="1153160"/>
                  </a:lnTo>
                  <a:lnTo>
                    <a:pt x="11596370" y="1153160"/>
                  </a:lnTo>
                  <a:lnTo>
                    <a:pt x="11596370" y="1460500"/>
                  </a:lnTo>
                  <a:lnTo>
                    <a:pt x="11659870" y="1460500"/>
                  </a:lnTo>
                  <a:lnTo>
                    <a:pt x="11659870" y="1153160"/>
                  </a:lnTo>
                  <a:lnTo>
                    <a:pt x="11971020" y="1153160"/>
                  </a:lnTo>
                  <a:lnTo>
                    <a:pt x="11971020" y="1089660"/>
                  </a:lnTo>
                  <a:lnTo>
                    <a:pt x="11659870" y="1089660"/>
                  </a:lnTo>
                  <a:lnTo>
                    <a:pt x="11659870" y="792480"/>
                  </a:lnTo>
                  <a:lnTo>
                    <a:pt x="11596370" y="792480"/>
                  </a:lnTo>
                  <a:lnTo>
                    <a:pt x="11596370" y="1089660"/>
                  </a:lnTo>
                  <a:close/>
                  <a:moveTo>
                    <a:pt x="9075420" y="425450"/>
                  </a:moveTo>
                  <a:lnTo>
                    <a:pt x="10509250" y="425450"/>
                  </a:lnTo>
                  <a:lnTo>
                    <a:pt x="10509250" y="1153160"/>
                  </a:lnTo>
                  <a:lnTo>
                    <a:pt x="11238230" y="1153160"/>
                  </a:lnTo>
                  <a:lnTo>
                    <a:pt x="11238230" y="1089660"/>
                  </a:lnTo>
                  <a:lnTo>
                    <a:pt x="10572750" y="1089660"/>
                  </a:lnTo>
                  <a:lnTo>
                    <a:pt x="10572750" y="361950"/>
                  </a:lnTo>
                  <a:lnTo>
                    <a:pt x="9075420" y="361950"/>
                  </a:lnTo>
                  <a:lnTo>
                    <a:pt x="8509000" y="363220"/>
                  </a:lnTo>
                  <a:lnTo>
                    <a:pt x="8509000" y="426720"/>
                  </a:lnTo>
                  <a:lnTo>
                    <a:pt x="9075420" y="425450"/>
                  </a:lnTo>
                  <a:close/>
                  <a:moveTo>
                    <a:pt x="11596370" y="728980"/>
                  </a:moveTo>
                  <a:lnTo>
                    <a:pt x="11659870" y="728980"/>
                  </a:lnTo>
                  <a:lnTo>
                    <a:pt x="11659870" y="425450"/>
                  </a:lnTo>
                  <a:lnTo>
                    <a:pt x="11971020" y="425450"/>
                  </a:lnTo>
                  <a:lnTo>
                    <a:pt x="11971020" y="361950"/>
                  </a:lnTo>
                  <a:lnTo>
                    <a:pt x="11596370" y="361950"/>
                  </a:lnTo>
                  <a:lnTo>
                    <a:pt x="11596370" y="728980"/>
                  </a:lnTo>
                  <a:close/>
                  <a:moveTo>
                    <a:pt x="11596370" y="2255520"/>
                  </a:moveTo>
                  <a:lnTo>
                    <a:pt x="12334239" y="2255520"/>
                  </a:lnTo>
                  <a:lnTo>
                    <a:pt x="12334239" y="4254500"/>
                  </a:lnTo>
                  <a:lnTo>
                    <a:pt x="12397739" y="4254500"/>
                  </a:lnTo>
                  <a:lnTo>
                    <a:pt x="12397739" y="2192020"/>
                  </a:lnTo>
                  <a:lnTo>
                    <a:pt x="11659870" y="2192020"/>
                  </a:lnTo>
                  <a:lnTo>
                    <a:pt x="11659870" y="1524000"/>
                  </a:lnTo>
                  <a:lnTo>
                    <a:pt x="11596370" y="1524000"/>
                  </a:lnTo>
                  <a:lnTo>
                    <a:pt x="11596370" y="2255520"/>
                  </a:lnTo>
                  <a:close/>
                  <a:moveTo>
                    <a:pt x="11971020" y="1089660"/>
                  </a:moveTo>
                  <a:lnTo>
                    <a:pt x="12034520" y="1089660"/>
                  </a:lnTo>
                  <a:lnTo>
                    <a:pt x="12034520" y="1153160"/>
                  </a:lnTo>
                  <a:lnTo>
                    <a:pt x="11971020" y="1153160"/>
                  </a:lnTo>
                  <a:lnTo>
                    <a:pt x="11971020" y="1089660"/>
                  </a:lnTo>
                  <a:close/>
                  <a:moveTo>
                    <a:pt x="11596370" y="1460500"/>
                  </a:moveTo>
                  <a:lnTo>
                    <a:pt x="11659870" y="1460500"/>
                  </a:lnTo>
                  <a:lnTo>
                    <a:pt x="11659870" y="1524000"/>
                  </a:lnTo>
                  <a:lnTo>
                    <a:pt x="11596370" y="1524000"/>
                  </a:lnTo>
                  <a:lnTo>
                    <a:pt x="11596370" y="1460500"/>
                  </a:lnTo>
                  <a:close/>
                  <a:moveTo>
                    <a:pt x="11971020" y="361950"/>
                  </a:moveTo>
                  <a:lnTo>
                    <a:pt x="12034520" y="361950"/>
                  </a:lnTo>
                  <a:lnTo>
                    <a:pt x="12034520" y="425450"/>
                  </a:lnTo>
                  <a:lnTo>
                    <a:pt x="11971020" y="425450"/>
                  </a:lnTo>
                  <a:lnTo>
                    <a:pt x="11971020" y="361950"/>
                  </a:lnTo>
                  <a:close/>
                  <a:moveTo>
                    <a:pt x="12339320" y="728980"/>
                  </a:moveTo>
                  <a:lnTo>
                    <a:pt x="12402820" y="728980"/>
                  </a:lnTo>
                  <a:lnTo>
                    <a:pt x="12402820" y="792480"/>
                  </a:lnTo>
                  <a:lnTo>
                    <a:pt x="12339320" y="792480"/>
                  </a:lnTo>
                  <a:lnTo>
                    <a:pt x="12339320" y="728980"/>
                  </a:lnTo>
                  <a:close/>
                  <a:moveTo>
                    <a:pt x="11238230" y="1089660"/>
                  </a:moveTo>
                  <a:lnTo>
                    <a:pt x="11301730" y="1089660"/>
                  </a:lnTo>
                  <a:lnTo>
                    <a:pt x="11301730" y="1153160"/>
                  </a:lnTo>
                  <a:lnTo>
                    <a:pt x="11238230" y="1153160"/>
                  </a:lnTo>
                  <a:lnTo>
                    <a:pt x="11238230" y="1089660"/>
                  </a:lnTo>
                  <a:close/>
                  <a:moveTo>
                    <a:pt x="11596370" y="728980"/>
                  </a:moveTo>
                  <a:lnTo>
                    <a:pt x="11659870" y="728980"/>
                  </a:lnTo>
                  <a:lnTo>
                    <a:pt x="11659870" y="792480"/>
                  </a:lnTo>
                  <a:lnTo>
                    <a:pt x="11596370" y="792480"/>
                  </a:lnTo>
                  <a:lnTo>
                    <a:pt x="11596370" y="728980"/>
                  </a:lnTo>
                  <a:close/>
                  <a:moveTo>
                    <a:pt x="66040" y="4254500"/>
                  </a:moveTo>
                  <a:lnTo>
                    <a:pt x="2540" y="4254500"/>
                  </a:lnTo>
                  <a:lnTo>
                    <a:pt x="24130" y="8509000"/>
                  </a:lnTo>
                  <a:lnTo>
                    <a:pt x="87630" y="8509000"/>
                  </a:lnTo>
                  <a:lnTo>
                    <a:pt x="66040" y="4254500"/>
                  </a:lnTo>
                  <a:close/>
                  <a:moveTo>
                    <a:pt x="429260" y="4254500"/>
                  </a:moveTo>
                  <a:lnTo>
                    <a:pt x="365760" y="4254500"/>
                  </a:lnTo>
                  <a:lnTo>
                    <a:pt x="388620" y="8509000"/>
                  </a:lnTo>
                  <a:lnTo>
                    <a:pt x="452120" y="8509000"/>
                  </a:lnTo>
                  <a:lnTo>
                    <a:pt x="429260" y="4254500"/>
                  </a:lnTo>
                  <a:close/>
                  <a:moveTo>
                    <a:pt x="12700000" y="4254500"/>
                  </a:moveTo>
                  <a:lnTo>
                    <a:pt x="12763500" y="4254500"/>
                  </a:lnTo>
                  <a:lnTo>
                    <a:pt x="12763500" y="8509000"/>
                  </a:lnTo>
                  <a:lnTo>
                    <a:pt x="12700000" y="8509000"/>
                  </a:lnTo>
                  <a:lnTo>
                    <a:pt x="12700000" y="4254500"/>
                  </a:lnTo>
                  <a:close/>
                  <a:moveTo>
                    <a:pt x="12335510" y="4254500"/>
                  </a:moveTo>
                  <a:lnTo>
                    <a:pt x="12399010" y="4254500"/>
                  </a:lnTo>
                  <a:lnTo>
                    <a:pt x="12399010" y="8509000"/>
                  </a:lnTo>
                  <a:lnTo>
                    <a:pt x="12335510" y="8509000"/>
                  </a:lnTo>
                  <a:lnTo>
                    <a:pt x="12335510" y="4254500"/>
                  </a:lnTo>
                  <a:close/>
                  <a:moveTo>
                    <a:pt x="817880" y="12700000"/>
                  </a:moveTo>
                  <a:lnTo>
                    <a:pt x="817880" y="12401550"/>
                  </a:lnTo>
                  <a:lnTo>
                    <a:pt x="754380" y="12401550"/>
                  </a:lnTo>
                  <a:lnTo>
                    <a:pt x="754380" y="12763500"/>
                  </a:lnTo>
                  <a:lnTo>
                    <a:pt x="4254500" y="12763500"/>
                  </a:lnTo>
                  <a:lnTo>
                    <a:pt x="4254500" y="12700000"/>
                  </a:lnTo>
                  <a:lnTo>
                    <a:pt x="817880" y="12700000"/>
                  </a:lnTo>
                  <a:close/>
                  <a:moveTo>
                    <a:pt x="88900" y="11971020"/>
                  </a:moveTo>
                  <a:lnTo>
                    <a:pt x="88900" y="9023350"/>
                  </a:lnTo>
                  <a:lnTo>
                    <a:pt x="87630" y="8509000"/>
                  </a:lnTo>
                  <a:lnTo>
                    <a:pt x="24130" y="8509000"/>
                  </a:lnTo>
                  <a:lnTo>
                    <a:pt x="25400" y="9023350"/>
                  </a:lnTo>
                  <a:lnTo>
                    <a:pt x="25400" y="12034520"/>
                  </a:lnTo>
                  <a:lnTo>
                    <a:pt x="387350" y="12034520"/>
                  </a:lnTo>
                  <a:lnTo>
                    <a:pt x="387350" y="11971020"/>
                  </a:lnTo>
                  <a:lnTo>
                    <a:pt x="88900" y="11971020"/>
                  </a:lnTo>
                  <a:close/>
                  <a:moveTo>
                    <a:pt x="817880" y="11239500"/>
                  </a:moveTo>
                  <a:lnTo>
                    <a:pt x="817880" y="10873740"/>
                  </a:lnTo>
                  <a:lnTo>
                    <a:pt x="415290" y="10873740"/>
                  </a:lnTo>
                  <a:lnTo>
                    <a:pt x="415290" y="11303000"/>
                  </a:lnTo>
                  <a:lnTo>
                    <a:pt x="754380" y="11303000"/>
                  </a:lnTo>
                  <a:lnTo>
                    <a:pt x="754380" y="11610340"/>
                  </a:lnTo>
                  <a:lnTo>
                    <a:pt x="817880" y="11610340"/>
                  </a:lnTo>
                  <a:lnTo>
                    <a:pt x="817880" y="11303000"/>
                  </a:lnTo>
                  <a:lnTo>
                    <a:pt x="1129030" y="11303000"/>
                  </a:lnTo>
                  <a:lnTo>
                    <a:pt x="1129030" y="11239500"/>
                  </a:lnTo>
                  <a:lnTo>
                    <a:pt x="817880" y="11239500"/>
                  </a:lnTo>
                  <a:close/>
                  <a:moveTo>
                    <a:pt x="754380" y="11239500"/>
                  </a:moveTo>
                  <a:lnTo>
                    <a:pt x="478790" y="11239500"/>
                  </a:lnTo>
                  <a:lnTo>
                    <a:pt x="478790" y="10937240"/>
                  </a:lnTo>
                  <a:lnTo>
                    <a:pt x="754380" y="10937240"/>
                  </a:lnTo>
                  <a:lnTo>
                    <a:pt x="754380" y="11239500"/>
                  </a:lnTo>
                  <a:close/>
                  <a:moveTo>
                    <a:pt x="817880" y="12034520"/>
                  </a:moveTo>
                  <a:lnTo>
                    <a:pt x="1129030" y="12034520"/>
                  </a:lnTo>
                  <a:lnTo>
                    <a:pt x="1129030" y="11971020"/>
                  </a:lnTo>
                  <a:lnTo>
                    <a:pt x="817880" y="11971020"/>
                  </a:lnTo>
                  <a:lnTo>
                    <a:pt x="817880" y="11673840"/>
                  </a:lnTo>
                  <a:lnTo>
                    <a:pt x="754380" y="11673840"/>
                  </a:lnTo>
                  <a:lnTo>
                    <a:pt x="754380" y="11971020"/>
                  </a:lnTo>
                  <a:lnTo>
                    <a:pt x="450850" y="11971020"/>
                  </a:lnTo>
                  <a:lnTo>
                    <a:pt x="450850" y="12034520"/>
                  </a:lnTo>
                  <a:lnTo>
                    <a:pt x="754380" y="12034520"/>
                  </a:lnTo>
                  <a:lnTo>
                    <a:pt x="754380" y="12338050"/>
                  </a:lnTo>
                  <a:lnTo>
                    <a:pt x="817880" y="12338050"/>
                  </a:lnTo>
                  <a:lnTo>
                    <a:pt x="817880" y="12034520"/>
                  </a:lnTo>
                  <a:close/>
                  <a:moveTo>
                    <a:pt x="1487170" y="11971020"/>
                  </a:moveTo>
                  <a:lnTo>
                    <a:pt x="1192530" y="11971020"/>
                  </a:lnTo>
                  <a:lnTo>
                    <a:pt x="1192530" y="12034520"/>
                  </a:lnTo>
                  <a:lnTo>
                    <a:pt x="1487170" y="12034520"/>
                  </a:lnTo>
                  <a:lnTo>
                    <a:pt x="1487170" y="12395200"/>
                  </a:lnTo>
                  <a:lnTo>
                    <a:pt x="1918970" y="12395200"/>
                  </a:lnTo>
                  <a:lnTo>
                    <a:pt x="1918970" y="11971020"/>
                  </a:lnTo>
                  <a:lnTo>
                    <a:pt x="1550670" y="11971020"/>
                  </a:lnTo>
                  <a:lnTo>
                    <a:pt x="1550670" y="11673840"/>
                  </a:lnTo>
                  <a:lnTo>
                    <a:pt x="1487170" y="11673840"/>
                  </a:lnTo>
                  <a:lnTo>
                    <a:pt x="1487170" y="11971020"/>
                  </a:lnTo>
                  <a:close/>
                  <a:moveTo>
                    <a:pt x="1855470" y="12034520"/>
                  </a:moveTo>
                  <a:lnTo>
                    <a:pt x="1855470" y="12331700"/>
                  </a:lnTo>
                  <a:lnTo>
                    <a:pt x="1550670" y="12331700"/>
                  </a:lnTo>
                  <a:lnTo>
                    <a:pt x="1550670" y="12034520"/>
                  </a:lnTo>
                  <a:lnTo>
                    <a:pt x="1855470" y="12034520"/>
                  </a:lnTo>
                  <a:close/>
                  <a:moveTo>
                    <a:pt x="1192530" y="11239500"/>
                  </a:moveTo>
                  <a:lnTo>
                    <a:pt x="1192530" y="11303000"/>
                  </a:lnTo>
                  <a:lnTo>
                    <a:pt x="1487170" y="11303000"/>
                  </a:lnTo>
                  <a:lnTo>
                    <a:pt x="1487170" y="11610340"/>
                  </a:lnTo>
                  <a:lnTo>
                    <a:pt x="1550670" y="11610340"/>
                  </a:lnTo>
                  <a:lnTo>
                    <a:pt x="1550670" y="11239500"/>
                  </a:lnTo>
                  <a:lnTo>
                    <a:pt x="1192530" y="11239500"/>
                  </a:lnTo>
                  <a:close/>
                  <a:moveTo>
                    <a:pt x="1192530" y="12034520"/>
                  </a:moveTo>
                  <a:lnTo>
                    <a:pt x="1129030" y="12034520"/>
                  </a:lnTo>
                  <a:lnTo>
                    <a:pt x="1129030" y="12338050"/>
                  </a:lnTo>
                  <a:lnTo>
                    <a:pt x="817880" y="12338050"/>
                  </a:lnTo>
                  <a:lnTo>
                    <a:pt x="817880" y="12401550"/>
                  </a:lnTo>
                  <a:lnTo>
                    <a:pt x="1192530" y="12401550"/>
                  </a:lnTo>
                  <a:lnTo>
                    <a:pt x="1192530" y="12034520"/>
                  </a:lnTo>
                  <a:close/>
                  <a:moveTo>
                    <a:pt x="387350" y="11610340"/>
                  </a:moveTo>
                  <a:lnTo>
                    <a:pt x="387350" y="11971020"/>
                  </a:lnTo>
                  <a:lnTo>
                    <a:pt x="450850" y="11971020"/>
                  </a:lnTo>
                  <a:lnTo>
                    <a:pt x="450850" y="11673840"/>
                  </a:lnTo>
                  <a:lnTo>
                    <a:pt x="754380" y="11673840"/>
                  </a:lnTo>
                  <a:lnTo>
                    <a:pt x="754380" y="11610340"/>
                  </a:lnTo>
                  <a:lnTo>
                    <a:pt x="387350" y="11610340"/>
                  </a:lnTo>
                  <a:close/>
                  <a:moveTo>
                    <a:pt x="754380" y="12401550"/>
                  </a:moveTo>
                  <a:lnTo>
                    <a:pt x="754380" y="12338050"/>
                  </a:lnTo>
                  <a:lnTo>
                    <a:pt x="449580" y="12338050"/>
                  </a:lnTo>
                  <a:lnTo>
                    <a:pt x="449580" y="12035790"/>
                  </a:lnTo>
                  <a:lnTo>
                    <a:pt x="386080" y="12035790"/>
                  </a:lnTo>
                  <a:lnTo>
                    <a:pt x="386080" y="12338050"/>
                  </a:lnTo>
                  <a:lnTo>
                    <a:pt x="25400" y="12338050"/>
                  </a:lnTo>
                  <a:lnTo>
                    <a:pt x="25400" y="12763500"/>
                  </a:lnTo>
                  <a:lnTo>
                    <a:pt x="449580" y="12763500"/>
                  </a:lnTo>
                  <a:lnTo>
                    <a:pt x="449580" y="12401550"/>
                  </a:lnTo>
                  <a:lnTo>
                    <a:pt x="754380" y="12401550"/>
                  </a:lnTo>
                  <a:close/>
                  <a:moveTo>
                    <a:pt x="387350" y="12700000"/>
                  </a:moveTo>
                  <a:lnTo>
                    <a:pt x="88900" y="12700000"/>
                  </a:lnTo>
                  <a:lnTo>
                    <a:pt x="88900" y="12401550"/>
                  </a:lnTo>
                  <a:lnTo>
                    <a:pt x="386080" y="12401550"/>
                  </a:lnTo>
                  <a:lnTo>
                    <a:pt x="386080" y="12700000"/>
                  </a:lnTo>
                  <a:lnTo>
                    <a:pt x="387350" y="12700000"/>
                  </a:lnTo>
                  <a:close/>
                  <a:moveTo>
                    <a:pt x="392430" y="10571480"/>
                  </a:moveTo>
                  <a:lnTo>
                    <a:pt x="1129030" y="10571480"/>
                  </a:lnTo>
                  <a:lnTo>
                    <a:pt x="1129030" y="11239500"/>
                  </a:lnTo>
                  <a:lnTo>
                    <a:pt x="1192530" y="11239500"/>
                  </a:lnTo>
                  <a:lnTo>
                    <a:pt x="1192530" y="10507980"/>
                  </a:lnTo>
                  <a:lnTo>
                    <a:pt x="455930" y="10507980"/>
                  </a:lnTo>
                  <a:lnTo>
                    <a:pt x="455930" y="9023350"/>
                  </a:lnTo>
                  <a:lnTo>
                    <a:pt x="452120" y="8509000"/>
                  </a:lnTo>
                  <a:lnTo>
                    <a:pt x="388620" y="8509000"/>
                  </a:lnTo>
                  <a:lnTo>
                    <a:pt x="392430" y="9023350"/>
                  </a:lnTo>
                  <a:lnTo>
                    <a:pt x="392430" y="10571480"/>
                  </a:lnTo>
                  <a:close/>
                  <a:moveTo>
                    <a:pt x="1192530" y="11673840"/>
                  </a:moveTo>
                  <a:lnTo>
                    <a:pt x="1487170" y="11673840"/>
                  </a:lnTo>
                  <a:lnTo>
                    <a:pt x="1487170" y="11610340"/>
                  </a:lnTo>
                  <a:lnTo>
                    <a:pt x="1192530" y="11610340"/>
                  </a:lnTo>
                  <a:lnTo>
                    <a:pt x="1192530" y="11303000"/>
                  </a:lnTo>
                  <a:lnTo>
                    <a:pt x="1129030" y="11303000"/>
                  </a:lnTo>
                  <a:lnTo>
                    <a:pt x="1129030" y="11610340"/>
                  </a:lnTo>
                  <a:lnTo>
                    <a:pt x="817880" y="11610340"/>
                  </a:lnTo>
                  <a:lnTo>
                    <a:pt x="817880" y="11673840"/>
                  </a:lnTo>
                  <a:lnTo>
                    <a:pt x="1129030" y="11673840"/>
                  </a:lnTo>
                  <a:lnTo>
                    <a:pt x="1129030" y="11971020"/>
                  </a:lnTo>
                  <a:lnTo>
                    <a:pt x="1192530" y="11971020"/>
                  </a:lnTo>
                  <a:lnTo>
                    <a:pt x="1192530" y="11673840"/>
                  </a:lnTo>
                  <a:close/>
                  <a:moveTo>
                    <a:pt x="3713480" y="12338050"/>
                  </a:moveTo>
                  <a:lnTo>
                    <a:pt x="3714750" y="12338050"/>
                  </a:lnTo>
                  <a:lnTo>
                    <a:pt x="2279650" y="12338050"/>
                  </a:lnTo>
                  <a:lnTo>
                    <a:pt x="2279650" y="11610340"/>
                  </a:lnTo>
                  <a:lnTo>
                    <a:pt x="1550670" y="11610340"/>
                  </a:lnTo>
                  <a:lnTo>
                    <a:pt x="1550670" y="11673840"/>
                  </a:lnTo>
                  <a:lnTo>
                    <a:pt x="2216150" y="11673840"/>
                  </a:lnTo>
                  <a:lnTo>
                    <a:pt x="2216150" y="12401550"/>
                  </a:lnTo>
                  <a:lnTo>
                    <a:pt x="3714750" y="12401550"/>
                  </a:lnTo>
                  <a:lnTo>
                    <a:pt x="4254500" y="12400280"/>
                  </a:lnTo>
                  <a:lnTo>
                    <a:pt x="4254500" y="12336780"/>
                  </a:lnTo>
                  <a:lnTo>
                    <a:pt x="3713480" y="12338050"/>
                  </a:lnTo>
                  <a:close/>
                  <a:moveTo>
                    <a:pt x="754380" y="12338050"/>
                  </a:moveTo>
                  <a:lnTo>
                    <a:pt x="817880" y="12338050"/>
                  </a:lnTo>
                  <a:lnTo>
                    <a:pt x="817880" y="12401550"/>
                  </a:lnTo>
                  <a:lnTo>
                    <a:pt x="754380" y="12401550"/>
                  </a:lnTo>
                  <a:lnTo>
                    <a:pt x="754380" y="12338050"/>
                  </a:lnTo>
                  <a:close/>
                  <a:moveTo>
                    <a:pt x="754380" y="11610340"/>
                  </a:moveTo>
                  <a:lnTo>
                    <a:pt x="817880" y="11610340"/>
                  </a:lnTo>
                  <a:lnTo>
                    <a:pt x="817880" y="11673840"/>
                  </a:lnTo>
                  <a:lnTo>
                    <a:pt x="754380" y="11673840"/>
                  </a:lnTo>
                  <a:lnTo>
                    <a:pt x="754380" y="11610340"/>
                  </a:lnTo>
                  <a:close/>
                  <a:moveTo>
                    <a:pt x="387350" y="11971020"/>
                  </a:moveTo>
                  <a:lnTo>
                    <a:pt x="450850" y="11971020"/>
                  </a:lnTo>
                  <a:lnTo>
                    <a:pt x="450850" y="12034520"/>
                  </a:lnTo>
                  <a:lnTo>
                    <a:pt x="387350" y="12034520"/>
                  </a:lnTo>
                  <a:lnTo>
                    <a:pt x="387350" y="11971020"/>
                  </a:lnTo>
                  <a:close/>
                  <a:moveTo>
                    <a:pt x="1487170" y="11610340"/>
                  </a:moveTo>
                  <a:lnTo>
                    <a:pt x="1550670" y="11610340"/>
                  </a:lnTo>
                  <a:lnTo>
                    <a:pt x="1550670" y="11673840"/>
                  </a:lnTo>
                  <a:lnTo>
                    <a:pt x="1487170" y="11673840"/>
                  </a:lnTo>
                  <a:lnTo>
                    <a:pt x="1487170" y="11610340"/>
                  </a:lnTo>
                  <a:close/>
                  <a:moveTo>
                    <a:pt x="1129030" y="11239500"/>
                  </a:moveTo>
                  <a:lnTo>
                    <a:pt x="1192530" y="11239500"/>
                  </a:lnTo>
                  <a:lnTo>
                    <a:pt x="1192530" y="11303000"/>
                  </a:lnTo>
                  <a:lnTo>
                    <a:pt x="1129030" y="11303000"/>
                  </a:lnTo>
                  <a:lnTo>
                    <a:pt x="1129030" y="11239500"/>
                  </a:lnTo>
                  <a:close/>
                  <a:moveTo>
                    <a:pt x="1129030" y="11971020"/>
                  </a:moveTo>
                  <a:lnTo>
                    <a:pt x="1192530" y="11971020"/>
                  </a:lnTo>
                  <a:lnTo>
                    <a:pt x="1192530" y="12034520"/>
                  </a:lnTo>
                  <a:lnTo>
                    <a:pt x="1129030" y="12034520"/>
                  </a:lnTo>
                  <a:lnTo>
                    <a:pt x="1129030" y="11971020"/>
                  </a:lnTo>
                  <a:close/>
                  <a:moveTo>
                    <a:pt x="4254500" y="12700000"/>
                  </a:moveTo>
                  <a:lnTo>
                    <a:pt x="8509000" y="12700000"/>
                  </a:lnTo>
                  <a:lnTo>
                    <a:pt x="8509000" y="12763500"/>
                  </a:lnTo>
                  <a:lnTo>
                    <a:pt x="4254500" y="12763500"/>
                  </a:lnTo>
                  <a:lnTo>
                    <a:pt x="4254500" y="12700000"/>
                  </a:lnTo>
                  <a:close/>
                  <a:moveTo>
                    <a:pt x="4254500" y="12335510"/>
                  </a:moveTo>
                  <a:lnTo>
                    <a:pt x="8509000" y="12335510"/>
                  </a:lnTo>
                  <a:lnTo>
                    <a:pt x="8509000" y="12399010"/>
                  </a:lnTo>
                  <a:lnTo>
                    <a:pt x="4254500" y="12399010"/>
                  </a:lnTo>
                  <a:lnTo>
                    <a:pt x="4254500" y="12335510"/>
                  </a:lnTo>
                  <a:close/>
                  <a:moveTo>
                    <a:pt x="11971020" y="12402820"/>
                  </a:moveTo>
                  <a:lnTo>
                    <a:pt x="11971020" y="12700000"/>
                  </a:lnTo>
                  <a:lnTo>
                    <a:pt x="8509000" y="12700000"/>
                  </a:lnTo>
                  <a:lnTo>
                    <a:pt x="8509000" y="12763500"/>
                  </a:lnTo>
                  <a:lnTo>
                    <a:pt x="12034520" y="12763500"/>
                  </a:lnTo>
                  <a:lnTo>
                    <a:pt x="12034520" y="12402820"/>
                  </a:lnTo>
                  <a:lnTo>
                    <a:pt x="11971020" y="12402820"/>
                  </a:lnTo>
                  <a:close/>
                  <a:moveTo>
                    <a:pt x="11303000" y="11971020"/>
                  </a:moveTo>
                  <a:lnTo>
                    <a:pt x="11303000" y="11659870"/>
                  </a:lnTo>
                  <a:lnTo>
                    <a:pt x="11239500" y="11659870"/>
                  </a:lnTo>
                  <a:lnTo>
                    <a:pt x="11239500" y="11971020"/>
                  </a:lnTo>
                  <a:lnTo>
                    <a:pt x="10873739" y="11971020"/>
                  </a:lnTo>
                  <a:lnTo>
                    <a:pt x="10873739" y="12373610"/>
                  </a:lnTo>
                  <a:lnTo>
                    <a:pt x="11303000" y="12373610"/>
                  </a:lnTo>
                  <a:lnTo>
                    <a:pt x="11303000" y="12034520"/>
                  </a:lnTo>
                  <a:lnTo>
                    <a:pt x="11610340" y="12034520"/>
                  </a:lnTo>
                  <a:lnTo>
                    <a:pt x="11610340" y="11971020"/>
                  </a:lnTo>
                  <a:lnTo>
                    <a:pt x="11303000" y="11971020"/>
                  </a:lnTo>
                  <a:close/>
                  <a:moveTo>
                    <a:pt x="11239500" y="12310110"/>
                  </a:moveTo>
                  <a:lnTo>
                    <a:pt x="10937239" y="12310110"/>
                  </a:lnTo>
                  <a:lnTo>
                    <a:pt x="10937239" y="12034520"/>
                  </a:lnTo>
                  <a:lnTo>
                    <a:pt x="11239500" y="12034520"/>
                  </a:lnTo>
                  <a:lnTo>
                    <a:pt x="11239500" y="12310110"/>
                  </a:lnTo>
                  <a:close/>
                  <a:moveTo>
                    <a:pt x="11239500" y="11596370"/>
                  </a:moveTo>
                  <a:lnTo>
                    <a:pt x="11303000" y="11596370"/>
                  </a:lnTo>
                  <a:lnTo>
                    <a:pt x="11303000" y="11301730"/>
                  </a:lnTo>
                  <a:lnTo>
                    <a:pt x="11610339" y="11301730"/>
                  </a:lnTo>
                  <a:lnTo>
                    <a:pt x="11610339" y="11238230"/>
                  </a:lnTo>
                  <a:lnTo>
                    <a:pt x="11239500" y="11238230"/>
                  </a:lnTo>
                  <a:lnTo>
                    <a:pt x="11239500" y="11596370"/>
                  </a:lnTo>
                  <a:close/>
                  <a:moveTo>
                    <a:pt x="12034520" y="11971020"/>
                  </a:moveTo>
                  <a:lnTo>
                    <a:pt x="12034520" y="11659870"/>
                  </a:lnTo>
                  <a:lnTo>
                    <a:pt x="11971020" y="11659870"/>
                  </a:lnTo>
                  <a:lnTo>
                    <a:pt x="11971020" y="11971020"/>
                  </a:lnTo>
                  <a:lnTo>
                    <a:pt x="11673839" y="11971020"/>
                  </a:lnTo>
                  <a:lnTo>
                    <a:pt x="11673839" y="12034520"/>
                  </a:lnTo>
                  <a:lnTo>
                    <a:pt x="11971020" y="12034520"/>
                  </a:lnTo>
                  <a:lnTo>
                    <a:pt x="11971020" y="12339320"/>
                  </a:lnTo>
                  <a:lnTo>
                    <a:pt x="12034520" y="12339320"/>
                  </a:lnTo>
                  <a:lnTo>
                    <a:pt x="12034520" y="12034520"/>
                  </a:lnTo>
                  <a:lnTo>
                    <a:pt x="12338050" y="12034520"/>
                  </a:lnTo>
                  <a:lnTo>
                    <a:pt x="12338050" y="11971020"/>
                  </a:lnTo>
                  <a:lnTo>
                    <a:pt x="12034520" y="11971020"/>
                  </a:lnTo>
                  <a:close/>
                  <a:moveTo>
                    <a:pt x="12700000" y="11971020"/>
                  </a:moveTo>
                  <a:lnTo>
                    <a:pt x="12401550" y="11971020"/>
                  </a:lnTo>
                  <a:lnTo>
                    <a:pt x="12401550" y="12034520"/>
                  </a:lnTo>
                  <a:lnTo>
                    <a:pt x="12763500" y="12034520"/>
                  </a:lnTo>
                  <a:lnTo>
                    <a:pt x="12763500" y="8509000"/>
                  </a:lnTo>
                  <a:lnTo>
                    <a:pt x="12700000" y="8509000"/>
                  </a:lnTo>
                  <a:lnTo>
                    <a:pt x="12700000" y="11971020"/>
                  </a:lnTo>
                  <a:close/>
                  <a:moveTo>
                    <a:pt x="11971020" y="11301730"/>
                  </a:moveTo>
                  <a:lnTo>
                    <a:pt x="11971020" y="11596370"/>
                  </a:lnTo>
                  <a:lnTo>
                    <a:pt x="12034520" y="11596370"/>
                  </a:lnTo>
                  <a:lnTo>
                    <a:pt x="12034520" y="11301730"/>
                  </a:lnTo>
                  <a:lnTo>
                    <a:pt x="12395200" y="11301730"/>
                  </a:lnTo>
                  <a:lnTo>
                    <a:pt x="12395200" y="10869930"/>
                  </a:lnTo>
                  <a:lnTo>
                    <a:pt x="11971020" y="10869930"/>
                  </a:lnTo>
                  <a:lnTo>
                    <a:pt x="11971020" y="11238230"/>
                  </a:lnTo>
                  <a:lnTo>
                    <a:pt x="11673840" y="11238230"/>
                  </a:lnTo>
                  <a:lnTo>
                    <a:pt x="11673840" y="11301730"/>
                  </a:lnTo>
                  <a:lnTo>
                    <a:pt x="11971020" y="11301730"/>
                  </a:lnTo>
                  <a:close/>
                  <a:moveTo>
                    <a:pt x="12034520" y="10933430"/>
                  </a:moveTo>
                  <a:lnTo>
                    <a:pt x="12331700" y="10933430"/>
                  </a:lnTo>
                  <a:lnTo>
                    <a:pt x="12331700" y="11238230"/>
                  </a:lnTo>
                  <a:lnTo>
                    <a:pt x="12034520" y="11238230"/>
                  </a:lnTo>
                  <a:lnTo>
                    <a:pt x="12034520" y="10933430"/>
                  </a:lnTo>
                  <a:close/>
                  <a:moveTo>
                    <a:pt x="12401550" y="12034520"/>
                  </a:moveTo>
                  <a:lnTo>
                    <a:pt x="12338050" y="12034520"/>
                  </a:lnTo>
                  <a:lnTo>
                    <a:pt x="12338050" y="12339320"/>
                  </a:lnTo>
                  <a:lnTo>
                    <a:pt x="12035789" y="12339320"/>
                  </a:lnTo>
                  <a:lnTo>
                    <a:pt x="12035789" y="12402820"/>
                  </a:lnTo>
                  <a:lnTo>
                    <a:pt x="12338050" y="12402820"/>
                  </a:lnTo>
                  <a:lnTo>
                    <a:pt x="12338050" y="12763500"/>
                  </a:lnTo>
                  <a:lnTo>
                    <a:pt x="12763500" y="12763500"/>
                  </a:lnTo>
                  <a:lnTo>
                    <a:pt x="12763500" y="12339320"/>
                  </a:lnTo>
                  <a:lnTo>
                    <a:pt x="12401550" y="12339320"/>
                  </a:lnTo>
                  <a:lnTo>
                    <a:pt x="12401550" y="12034520"/>
                  </a:lnTo>
                  <a:close/>
                  <a:moveTo>
                    <a:pt x="12700000" y="12402820"/>
                  </a:moveTo>
                  <a:lnTo>
                    <a:pt x="12700000" y="12700000"/>
                  </a:lnTo>
                  <a:lnTo>
                    <a:pt x="12401550" y="12700000"/>
                  </a:lnTo>
                  <a:lnTo>
                    <a:pt x="12401550" y="12402820"/>
                  </a:lnTo>
                  <a:lnTo>
                    <a:pt x="12700000" y="12402820"/>
                  </a:lnTo>
                  <a:close/>
                  <a:moveTo>
                    <a:pt x="12034520" y="11596370"/>
                  </a:moveTo>
                  <a:lnTo>
                    <a:pt x="12034520" y="11659870"/>
                  </a:lnTo>
                  <a:lnTo>
                    <a:pt x="12338050" y="11659870"/>
                  </a:lnTo>
                  <a:lnTo>
                    <a:pt x="12338050" y="11971020"/>
                  </a:lnTo>
                  <a:lnTo>
                    <a:pt x="12401550" y="11971020"/>
                  </a:lnTo>
                  <a:lnTo>
                    <a:pt x="12401550" y="11596370"/>
                  </a:lnTo>
                  <a:lnTo>
                    <a:pt x="12034520" y="11596370"/>
                  </a:lnTo>
                  <a:close/>
                  <a:moveTo>
                    <a:pt x="10507980" y="11596370"/>
                  </a:moveTo>
                  <a:lnTo>
                    <a:pt x="10507980" y="12334240"/>
                  </a:lnTo>
                  <a:lnTo>
                    <a:pt x="8509000" y="12334240"/>
                  </a:lnTo>
                  <a:lnTo>
                    <a:pt x="8509000" y="12397740"/>
                  </a:lnTo>
                  <a:lnTo>
                    <a:pt x="10571480" y="12397740"/>
                  </a:lnTo>
                  <a:lnTo>
                    <a:pt x="10571480" y="11659870"/>
                  </a:lnTo>
                  <a:lnTo>
                    <a:pt x="11239500" y="11659870"/>
                  </a:lnTo>
                  <a:lnTo>
                    <a:pt x="11239500" y="11596370"/>
                  </a:lnTo>
                  <a:lnTo>
                    <a:pt x="10507980" y="11596370"/>
                  </a:lnTo>
                  <a:close/>
                  <a:moveTo>
                    <a:pt x="11673839" y="11596370"/>
                  </a:moveTo>
                  <a:lnTo>
                    <a:pt x="11673839" y="11301730"/>
                  </a:lnTo>
                  <a:lnTo>
                    <a:pt x="11610339" y="11301730"/>
                  </a:lnTo>
                  <a:lnTo>
                    <a:pt x="11610339" y="11596370"/>
                  </a:lnTo>
                  <a:lnTo>
                    <a:pt x="11303000" y="11596370"/>
                  </a:lnTo>
                  <a:lnTo>
                    <a:pt x="11303000" y="11659870"/>
                  </a:lnTo>
                  <a:lnTo>
                    <a:pt x="11610340" y="11659870"/>
                  </a:lnTo>
                  <a:lnTo>
                    <a:pt x="11610340" y="11971020"/>
                  </a:lnTo>
                  <a:lnTo>
                    <a:pt x="11673840" y="11971020"/>
                  </a:lnTo>
                  <a:lnTo>
                    <a:pt x="11673840" y="11659870"/>
                  </a:lnTo>
                  <a:lnTo>
                    <a:pt x="11971020" y="11659870"/>
                  </a:lnTo>
                  <a:lnTo>
                    <a:pt x="11971020" y="11596370"/>
                  </a:lnTo>
                  <a:lnTo>
                    <a:pt x="11673840" y="11596370"/>
                  </a:lnTo>
                  <a:close/>
                  <a:moveTo>
                    <a:pt x="11673839" y="12339320"/>
                  </a:moveTo>
                  <a:lnTo>
                    <a:pt x="11673839" y="12034520"/>
                  </a:lnTo>
                  <a:lnTo>
                    <a:pt x="11610339" y="12034520"/>
                  </a:lnTo>
                  <a:lnTo>
                    <a:pt x="11610339" y="12402820"/>
                  </a:lnTo>
                  <a:lnTo>
                    <a:pt x="11971020" y="12402820"/>
                  </a:lnTo>
                  <a:lnTo>
                    <a:pt x="11971020" y="12339320"/>
                  </a:lnTo>
                  <a:lnTo>
                    <a:pt x="11673839" y="12339320"/>
                  </a:lnTo>
                  <a:close/>
                  <a:moveTo>
                    <a:pt x="12338050" y="9075420"/>
                  </a:moveTo>
                  <a:lnTo>
                    <a:pt x="12338050" y="10509250"/>
                  </a:lnTo>
                  <a:lnTo>
                    <a:pt x="11610339" y="10509250"/>
                  </a:lnTo>
                  <a:lnTo>
                    <a:pt x="11610339" y="11238230"/>
                  </a:lnTo>
                  <a:lnTo>
                    <a:pt x="11673839" y="11238230"/>
                  </a:lnTo>
                  <a:lnTo>
                    <a:pt x="11673839" y="10572750"/>
                  </a:lnTo>
                  <a:lnTo>
                    <a:pt x="12401550" y="10572750"/>
                  </a:lnTo>
                  <a:lnTo>
                    <a:pt x="12401550" y="9075420"/>
                  </a:lnTo>
                  <a:lnTo>
                    <a:pt x="12400280" y="8509000"/>
                  </a:lnTo>
                  <a:lnTo>
                    <a:pt x="12336780" y="8509000"/>
                  </a:lnTo>
                  <a:lnTo>
                    <a:pt x="12338050" y="9075420"/>
                  </a:lnTo>
                  <a:close/>
                  <a:moveTo>
                    <a:pt x="11610339" y="11971020"/>
                  </a:moveTo>
                  <a:lnTo>
                    <a:pt x="11673839" y="11971020"/>
                  </a:lnTo>
                  <a:lnTo>
                    <a:pt x="11673839" y="12034520"/>
                  </a:lnTo>
                  <a:lnTo>
                    <a:pt x="11610339" y="12034520"/>
                  </a:lnTo>
                  <a:lnTo>
                    <a:pt x="11610339" y="11971020"/>
                  </a:lnTo>
                  <a:close/>
                  <a:moveTo>
                    <a:pt x="11239500" y="11596370"/>
                  </a:moveTo>
                  <a:lnTo>
                    <a:pt x="11303000" y="11596370"/>
                  </a:lnTo>
                  <a:lnTo>
                    <a:pt x="11303000" y="11659870"/>
                  </a:lnTo>
                  <a:lnTo>
                    <a:pt x="11239500" y="11659870"/>
                  </a:lnTo>
                  <a:lnTo>
                    <a:pt x="11239500" y="11596370"/>
                  </a:lnTo>
                  <a:close/>
                  <a:moveTo>
                    <a:pt x="11971020" y="12339320"/>
                  </a:moveTo>
                  <a:lnTo>
                    <a:pt x="12034520" y="12339320"/>
                  </a:lnTo>
                  <a:lnTo>
                    <a:pt x="12034520" y="12402820"/>
                  </a:lnTo>
                  <a:lnTo>
                    <a:pt x="11971020" y="12402820"/>
                  </a:lnTo>
                  <a:lnTo>
                    <a:pt x="11971020" y="12339320"/>
                  </a:lnTo>
                  <a:close/>
                  <a:moveTo>
                    <a:pt x="12338050" y="11971020"/>
                  </a:moveTo>
                  <a:lnTo>
                    <a:pt x="12401550" y="11971020"/>
                  </a:lnTo>
                  <a:lnTo>
                    <a:pt x="12401550" y="12034520"/>
                  </a:lnTo>
                  <a:lnTo>
                    <a:pt x="12338050" y="12034520"/>
                  </a:lnTo>
                  <a:lnTo>
                    <a:pt x="12338050" y="11971020"/>
                  </a:lnTo>
                  <a:close/>
                  <a:moveTo>
                    <a:pt x="11971020" y="11596370"/>
                  </a:moveTo>
                  <a:lnTo>
                    <a:pt x="12034520" y="11596370"/>
                  </a:lnTo>
                  <a:lnTo>
                    <a:pt x="12034520" y="11659870"/>
                  </a:lnTo>
                  <a:lnTo>
                    <a:pt x="11971020" y="11659870"/>
                  </a:lnTo>
                  <a:lnTo>
                    <a:pt x="11971020" y="11596370"/>
                  </a:lnTo>
                  <a:close/>
                  <a:moveTo>
                    <a:pt x="11610340" y="11238230"/>
                  </a:moveTo>
                  <a:lnTo>
                    <a:pt x="11673840" y="11238230"/>
                  </a:lnTo>
                  <a:lnTo>
                    <a:pt x="11673840" y="11301730"/>
                  </a:lnTo>
                  <a:lnTo>
                    <a:pt x="11610340" y="11301730"/>
                  </a:lnTo>
                  <a:lnTo>
                    <a:pt x="11610340" y="11238230"/>
                  </a:lnTo>
                  <a:close/>
                </a:path>
              </a:pathLst>
            </a:custGeom>
            <a:solidFill>
              <a:srgbClr val="231F20"/>
            </a:solidFill>
          </p:spPr>
        </p:sp>
      </p:grpSp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8908204" y="5448766"/>
            <a:ext cx="1352287" cy="1324225"/>
            <a:chOff x="-72390" y="7620"/>
            <a:chExt cx="6487160" cy="6352540"/>
          </a:xfrm>
        </p:grpSpPr>
        <p:sp>
          <p:nvSpPr>
            <p:cNvPr id="18" name="Freeform 18"/>
            <p:cNvSpPr/>
            <p:nvPr/>
          </p:nvSpPr>
          <p:spPr>
            <a:xfrm>
              <a:off x="-72390" y="7620"/>
              <a:ext cx="6487160" cy="6352540"/>
            </a:xfrm>
            <a:custGeom>
              <a:avLst/>
              <a:gdLst/>
              <a:ahLst/>
              <a:cxnLst/>
              <a:rect l="l" t="t" r="r" b="b"/>
              <a:pathLst>
                <a:path w="6487160" h="6352540">
                  <a:moveTo>
                    <a:pt x="6322060" y="3176270"/>
                  </a:moveTo>
                  <a:cubicBezTo>
                    <a:pt x="6322060" y="2844800"/>
                    <a:pt x="6487160" y="2493010"/>
                    <a:pt x="6385560" y="2194560"/>
                  </a:cubicBezTo>
                  <a:cubicBezTo>
                    <a:pt x="6281420" y="1884680"/>
                    <a:pt x="5928360" y="1694180"/>
                    <a:pt x="5734050" y="1436370"/>
                  </a:cubicBezTo>
                  <a:cubicBezTo>
                    <a:pt x="5537200" y="1176020"/>
                    <a:pt x="5455920" y="796290"/>
                    <a:pt x="5185410" y="607060"/>
                  </a:cubicBezTo>
                  <a:cubicBezTo>
                    <a:pt x="4917440" y="420370"/>
                    <a:pt x="4517390" y="462280"/>
                    <a:pt x="4196080" y="360680"/>
                  </a:cubicBezTo>
                  <a:cubicBezTo>
                    <a:pt x="3884930" y="264160"/>
                    <a:pt x="3589020" y="0"/>
                    <a:pt x="3244850" y="0"/>
                  </a:cubicBezTo>
                  <a:cubicBezTo>
                    <a:pt x="2900680" y="0"/>
                    <a:pt x="2603500" y="262890"/>
                    <a:pt x="2293620" y="360680"/>
                  </a:cubicBezTo>
                  <a:cubicBezTo>
                    <a:pt x="1972310" y="461010"/>
                    <a:pt x="1570990" y="419100"/>
                    <a:pt x="1303020" y="607060"/>
                  </a:cubicBezTo>
                  <a:cubicBezTo>
                    <a:pt x="1032510" y="796290"/>
                    <a:pt x="951230" y="1176020"/>
                    <a:pt x="754380" y="1436370"/>
                  </a:cubicBezTo>
                  <a:cubicBezTo>
                    <a:pt x="558800" y="1694180"/>
                    <a:pt x="207010" y="1884680"/>
                    <a:pt x="101600" y="2194560"/>
                  </a:cubicBezTo>
                  <a:cubicBezTo>
                    <a:pt x="1270" y="2493010"/>
                    <a:pt x="165100" y="2844800"/>
                    <a:pt x="165100" y="3176270"/>
                  </a:cubicBezTo>
                  <a:cubicBezTo>
                    <a:pt x="165100" y="3507740"/>
                    <a:pt x="0" y="3859530"/>
                    <a:pt x="101600" y="4157980"/>
                  </a:cubicBezTo>
                  <a:cubicBezTo>
                    <a:pt x="205740" y="4467860"/>
                    <a:pt x="558800" y="4658360"/>
                    <a:pt x="753110" y="4916170"/>
                  </a:cubicBezTo>
                  <a:cubicBezTo>
                    <a:pt x="949960" y="5176520"/>
                    <a:pt x="1031240" y="5556250"/>
                    <a:pt x="1301750" y="5745480"/>
                  </a:cubicBezTo>
                  <a:cubicBezTo>
                    <a:pt x="1569720" y="5933440"/>
                    <a:pt x="1969770" y="5891530"/>
                    <a:pt x="2292350" y="5991860"/>
                  </a:cubicBezTo>
                  <a:cubicBezTo>
                    <a:pt x="2603500" y="6088380"/>
                    <a:pt x="2899410" y="6352540"/>
                    <a:pt x="3243580" y="6352540"/>
                  </a:cubicBezTo>
                  <a:cubicBezTo>
                    <a:pt x="3587750" y="6352540"/>
                    <a:pt x="3884930" y="6089650"/>
                    <a:pt x="4194810" y="5991860"/>
                  </a:cubicBezTo>
                  <a:cubicBezTo>
                    <a:pt x="4516120" y="5891530"/>
                    <a:pt x="4917440" y="5933440"/>
                    <a:pt x="5185410" y="5745480"/>
                  </a:cubicBezTo>
                  <a:cubicBezTo>
                    <a:pt x="5455920" y="5556250"/>
                    <a:pt x="5537200" y="5176520"/>
                    <a:pt x="5734050" y="4916170"/>
                  </a:cubicBezTo>
                  <a:cubicBezTo>
                    <a:pt x="5929630" y="4658360"/>
                    <a:pt x="6281420" y="4467860"/>
                    <a:pt x="6385560" y="4157980"/>
                  </a:cubicBezTo>
                  <a:cubicBezTo>
                    <a:pt x="6487160" y="3858260"/>
                    <a:pt x="6322060" y="3506470"/>
                    <a:pt x="6322060" y="3176270"/>
                  </a:cubicBezTo>
                  <a:close/>
                </a:path>
              </a:pathLst>
            </a:custGeom>
            <a:solidFill>
              <a:srgbClr val="998A8E"/>
            </a:solidFill>
          </p:spPr>
        </p:sp>
      </p:grpSp>
      <p:sp>
        <p:nvSpPr>
          <p:cNvPr id="19" name="TextBox 19"/>
          <p:cNvSpPr txBox="1"/>
          <p:nvPr/>
        </p:nvSpPr>
        <p:spPr>
          <a:xfrm>
            <a:off x="941284" y="345377"/>
            <a:ext cx="3285974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079"/>
              </a:lnSpc>
            </a:pPr>
            <a:r>
              <a:rPr lang="en-US" sz="2150" dirty="0">
                <a:solidFill>
                  <a:srgbClr val="000000"/>
                </a:solidFill>
                <a:latin typeface="Open Sans Bold"/>
              </a:rPr>
              <a:t>EYFS Summer Term 5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211798" y="739010"/>
            <a:ext cx="1548090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dirty="0">
                <a:solidFill>
                  <a:srgbClr val="000000"/>
                </a:solidFill>
                <a:latin typeface="Open Sans Bold"/>
              </a:rPr>
              <a:t>ENGLISH</a:t>
            </a:r>
            <a:endParaRPr lang="en-US" sz="1800" dirty="0">
              <a:solidFill>
                <a:srgbClr val="000000"/>
              </a:solidFill>
              <a:latin typeface="Open Sans Bold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8294886" y="1472675"/>
            <a:ext cx="1275488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MATHS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296725" y="1144599"/>
            <a:ext cx="1654522" cy="297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>
                <a:solidFill>
                  <a:srgbClr val="000000"/>
                </a:solidFill>
                <a:latin typeface="Open Sans Bold"/>
              </a:rPr>
              <a:t>KEY MESSAGES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922778" y="1356801"/>
            <a:ext cx="3383980" cy="33082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</a:rPr>
              <a:t>We will be looking at a variety of texts related to ‘Growing and Changes’.</a:t>
            </a:r>
          </a:p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</a:rPr>
              <a:t>As part of our traditional tale learning we will be learning about ‘Jack and the Beanstalk’ through a ‘Make It Groovy’ story, craft and dance workshop. </a:t>
            </a:r>
          </a:p>
          <a:p>
            <a:pPr algn="ctr">
              <a:lnSpc>
                <a:spcPts val="2940"/>
              </a:lnSpc>
            </a:pP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</a:rPr>
              <a:t>This  term we will be reading  ‘The Hungry Caterpillar’ , ‘Once There Was Giants’ and ‘The Growing Story.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26891" y="1609590"/>
            <a:ext cx="3054191" cy="62478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400" dirty="0">
                <a:latin typeface="+mj-lt"/>
                <a:ea typeface="Calibri"/>
                <a:cs typeface="Calibri"/>
              </a:rPr>
              <a:t>Welcome to Term 5! </a:t>
            </a:r>
          </a:p>
          <a:p>
            <a:pPr algn="ctr"/>
            <a:endParaRPr lang="en-US" sz="1400" dirty="0">
              <a:latin typeface="+mj-lt"/>
              <a:ea typeface="Calibri"/>
              <a:cs typeface="Calibri"/>
            </a:endParaRPr>
          </a:p>
          <a:p>
            <a:pPr algn="ctr"/>
            <a:r>
              <a:rPr lang="en-US" sz="1400" dirty="0">
                <a:latin typeface="+mj-lt"/>
                <a:ea typeface="Calibri"/>
                <a:cs typeface="Calibri"/>
              </a:rPr>
              <a:t>This will be an exciting term in EYFS as the weather starts to improve, which is something to look forward to!</a:t>
            </a:r>
          </a:p>
          <a:p>
            <a:pPr algn="ctr"/>
            <a:endParaRPr lang="en-US" sz="1400" dirty="0">
              <a:latin typeface="+mj-lt"/>
              <a:ea typeface="Calibri"/>
              <a:cs typeface="Calibri"/>
            </a:endParaRPr>
          </a:p>
          <a:p>
            <a:pPr algn="ctr"/>
            <a:r>
              <a:rPr lang="en-GB" sz="1400" dirty="0">
                <a:latin typeface="+mj-lt"/>
                <a:ea typeface="Open Sans"/>
                <a:cs typeface="Open Sans"/>
              </a:rPr>
              <a:t>Please continue to ensure your children arrive at school with suitable clothing for the weather.  As always, please also ensure everything that comes to school is clearly named. </a:t>
            </a:r>
          </a:p>
          <a:p>
            <a:pPr algn="ctr"/>
            <a:endParaRPr lang="en-GB" sz="1400" dirty="0">
              <a:latin typeface="+mj-lt"/>
              <a:ea typeface="Open Sans"/>
              <a:cs typeface="Open Sans"/>
            </a:endParaRPr>
          </a:p>
          <a:p>
            <a:pPr algn="just"/>
            <a:r>
              <a:rPr lang="en-GB" sz="1400" dirty="0">
                <a:latin typeface="+mj-lt"/>
                <a:ea typeface="Open Sans"/>
                <a:cs typeface="Open Sans"/>
              </a:rPr>
              <a:t>The children will be continuing with </a:t>
            </a:r>
            <a:r>
              <a:rPr lang="en-US" sz="1400" dirty="0">
                <a:ea typeface="+mn-lt"/>
                <a:cs typeface="+mn-lt"/>
              </a:rPr>
              <a:t>Show and Tell as it builds crucial communication skills ,confidence, and empathy</a:t>
            </a:r>
            <a:r>
              <a:rPr lang="en-US" sz="1400" dirty="0">
                <a:solidFill>
                  <a:srgbClr val="0A0A0A"/>
                </a:solidFill>
                <a:ea typeface="+mn-lt"/>
                <a:cs typeface="+mn-lt"/>
              </a:rPr>
              <a:t>. </a:t>
            </a:r>
            <a:r>
              <a:rPr lang="en-US" sz="1400" dirty="0">
                <a:solidFill>
                  <a:srgbClr val="001D35"/>
                </a:solidFill>
                <a:ea typeface="+mn-lt"/>
                <a:cs typeface="+mn-lt"/>
              </a:rPr>
              <a:t>We are inviting the children to </a:t>
            </a:r>
            <a:r>
              <a:rPr lang="en-US" sz="1400" dirty="0">
                <a:solidFill>
                  <a:srgbClr val="0A0A0A"/>
                </a:solidFill>
                <a:ea typeface="+mn-lt"/>
                <a:cs typeface="+mn-lt"/>
              </a:rPr>
              <a:t>present a personal item such as a certificate, badge or something they have made at home that they are proud of, to their peers.  This is an optional activity.</a:t>
            </a:r>
          </a:p>
          <a:p>
            <a:pPr algn="just"/>
            <a:r>
              <a:rPr lang="en-US" sz="1400" dirty="0">
                <a:ea typeface="+mn-lt"/>
                <a:cs typeface="+mn-lt"/>
              </a:rPr>
              <a:t>In order, for each child to be able to participate in this we have allocated the below days:- </a:t>
            </a:r>
            <a:endParaRPr lang="en-GB" sz="1400" dirty="0">
              <a:ea typeface="+mn-lt"/>
              <a:cs typeface="+mn-lt"/>
            </a:endParaRPr>
          </a:p>
          <a:p>
            <a:pPr algn="just"/>
            <a:r>
              <a:rPr lang="en-US" sz="1400" dirty="0">
                <a:ea typeface="+mn-lt"/>
                <a:cs typeface="+mn-lt"/>
              </a:rPr>
              <a:t>Thursday– Curiosity (yellow) and Compassion (red) </a:t>
            </a:r>
            <a:endParaRPr lang="en-GB" sz="1400" dirty="0"/>
          </a:p>
          <a:p>
            <a:pPr algn="just"/>
            <a:r>
              <a:rPr lang="en-US" sz="1400" dirty="0">
                <a:ea typeface="+mn-lt"/>
                <a:cs typeface="+mn-lt"/>
              </a:rPr>
              <a:t>Friday – Courage (green) and Challenge (blue)</a:t>
            </a:r>
            <a:endParaRPr lang="en-GB" sz="1400" dirty="0"/>
          </a:p>
          <a:p>
            <a:pPr algn="ctr"/>
            <a:endParaRPr lang="en-US" sz="1400" dirty="0">
              <a:latin typeface="+mj-lt"/>
              <a:ea typeface="Calibri"/>
              <a:cs typeface="Calibri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9075636" y="5745782"/>
            <a:ext cx="1017423" cy="7016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8"/>
              </a:lnSpc>
            </a:pPr>
            <a:r>
              <a:rPr lang="en-US" sz="2070">
                <a:solidFill>
                  <a:srgbClr val="FFFFFF"/>
                </a:solidFill>
                <a:latin typeface="Open Sans Bold"/>
              </a:rPr>
              <a:t>Term 5 texts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0FAF0F1-AABC-4923-91F1-D16240993984}"/>
              </a:ext>
            </a:extLst>
          </p:cNvPr>
          <p:cNvSpPr/>
          <p:nvPr/>
        </p:nvSpPr>
        <p:spPr>
          <a:xfrm>
            <a:off x="7863521" y="1976722"/>
            <a:ext cx="2396969" cy="304282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solidFill>
                  <a:srgbClr val="000000"/>
                </a:solidFill>
                <a:latin typeface="+mj-lt"/>
                <a:ea typeface="Open Sans"/>
                <a:cs typeface="Open Sans"/>
              </a:rPr>
              <a:t>In </a:t>
            </a:r>
            <a:r>
              <a:rPr lang="en-US" dirty="0" err="1">
                <a:solidFill>
                  <a:srgbClr val="000000"/>
                </a:solidFill>
                <a:latin typeface="+mj-lt"/>
                <a:ea typeface="Open Sans"/>
                <a:cs typeface="Open Sans"/>
              </a:rPr>
              <a:t>Maths</a:t>
            </a:r>
            <a:r>
              <a:rPr lang="en-US" dirty="0">
                <a:solidFill>
                  <a:srgbClr val="000000"/>
                </a:solidFill>
                <a:latin typeface="+mj-lt"/>
                <a:ea typeface="Open Sans"/>
                <a:cs typeface="Open Sans"/>
              </a:rPr>
              <a:t>, this term we will be </a:t>
            </a:r>
            <a:r>
              <a:rPr lang="en-GB" dirty="0">
                <a:latin typeface="+mj-lt"/>
              </a:rPr>
              <a:t>building on our previous number and numerical pattern learning through counting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ordinality and cardinality.  We then move onto subitising and composition of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larger 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numbers.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8DB07A-2915-4A27-B4D8-08D9FE580AB1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866" t="43663" r="79708" b="11976"/>
          <a:stretch/>
        </p:blipFill>
        <p:spPr>
          <a:xfrm rot="246917">
            <a:off x="7434324" y="5743516"/>
            <a:ext cx="1047431" cy="134476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47A2F877-D686-4EC4-8444-95445E127F15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27870" t="21631" r="40485" b="29359"/>
          <a:stretch/>
        </p:blipFill>
        <p:spPr>
          <a:xfrm rot="20988509">
            <a:off x="3736448" y="5921753"/>
            <a:ext cx="1207370" cy="105129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FB1288D-2838-455E-909C-CFB7758C76DA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9865" t="57605" r="78504" b="16073"/>
          <a:stretch/>
        </p:blipFill>
        <p:spPr>
          <a:xfrm rot="427580">
            <a:off x="5531826" y="5152053"/>
            <a:ext cx="1095088" cy="139326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1562" t="1467" r="11529" b="1553"/>
          <a:stretch>
            <a:fillRect/>
          </a:stretch>
        </p:blipFill>
        <p:spPr>
          <a:xfrm>
            <a:off x="0" y="0"/>
            <a:ext cx="10693400" cy="75565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862611" y="70221"/>
            <a:ext cx="1829389" cy="137155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0" y="131439"/>
            <a:ext cx="5452927" cy="93994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-133191" y="1387551"/>
            <a:ext cx="3054092" cy="308892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/>
          <a:srcRect l="5557" r="11950" b="18190"/>
          <a:stretch>
            <a:fillRect/>
          </a:stretch>
        </p:blipFill>
        <p:spPr>
          <a:xfrm>
            <a:off x="3086301" y="1402997"/>
            <a:ext cx="2885509" cy="252537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9"/>
          <a:srcRect l="5996" r="5996" b="14519"/>
          <a:stretch>
            <a:fillRect/>
          </a:stretch>
        </p:blipFill>
        <p:spPr>
          <a:xfrm>
            <a:off x="6930048" y="2256751"/>
            <a:ext cx="2926922" cy="2134256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1025105" y="381637"/>
            <a:ext cx="3365302" cy="3839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dirty="0">
                <a:solidFill>
                  <a:srgbClr val="000000"/>
                </a:solidFill>
                <a:latin typeface="Open Sans Bold"/>
              </a:rPr>
              <a:t>EYFS Summer Term 5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0491" y="1700222"/>
            <a:ext cx="2758143" cy="25853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1400" dirty="0">
                <a:latin typeface="+mj-lt"/>
                <a:ea typeface="Calibri"/>
                <a:cs typeface="Calibri"/>
              </a:rPr>
              <a:t>Our topic for this term is ‘Growing and Changes’.</a:t>
            </a:r>
          </a:p>
          <a:p>
            <a:pPr algn="ctr"/>
            <a:endParaRPr lang="en-US" sz="1400" dirty="0">
              <a:latin typeface="+mj-lt"/>
              <a:ea typeface="Calibri"/>
              <a:cs typeface="Calibri"/>
            </a:endParaRPr>
          </a:p>
          <a:p>
            <a:pPr algn="ctr"/>
            <a:r>
              <a:rPr lang="en-US" sz="1400" dirty="0">
                <a:latin typeface="+mj-lt"/>
                <a:ea typeface="Calibri"/>
                <a:cs typeface="Calibri"/>
              </a:rPr>
              <a:t>We will be considering:-</a:t>
            </a:r>
          </a:p>
          <a:p>
            <a:pPr algn="ctr"/>
            <a:r>
              <a:rPr lang="en-US" sz="1400" dirty="0">
                <a:latin typeface="+mj-lt"/>
                <a:ea typeface="Calibri"/>
                <a:cs typeface="Calibri"/>
              </a:rPr>
              <a:t> </a:t>
            </a:r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does the world change and grow around us?  </a:t>
            </a:r>
          </a:p>
          <a:p>
            <a:pPr algn="ctr"/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seasonal change and growth can we see?  </a:t>
            </a:r>
          </a:p>
          <a:p>
            <a:pPr algn="ctr"/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do we grow? </a:t>
            </a:r>
          </a:p>
          <a:p>
            <a:pPr algn="ctr"/>
            <a:r>
              <a:rPr lang="en-GB" sz="14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 animals or insects grow? How? Do they change? 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400" dirty="0">
              <a:latin typeface="+mj-lt"/>
              <a:ea typeface="Calibri"/>
              <a:cs typeface="Calibri"/>
            </a:endParaR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450312" y="1122306"/>
            <a:ext cx="2138217" cy="542573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536500" y="1232767"/>
            <a:ext cx="1591588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LEARNING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3543954" y="1113302"/>
            <a:ext cx="1737378" cy="542573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3550697" y="1146924"/>
            <a:ext cx="1539757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dirty="0">
                <a:solidFill>
                  <a:srgbClr val="000000"/>
                </a:solidFill>
                <a:latin typeface="Open Sans Bold"/>
              </a:rPr>
              <a:t>LEARNING</a:t>
            </a:r>
            <a:r>
              <a:rPr lang="en-US" sz="1800" dirty="0">
                <a:solidFill>
                  <a:srgbClr val="000000"/>
                </a:solidFill>
                <a:latin typeface="Open Sans Bold"/>
              </a:rPr>
              <a:t> 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6859656" y="1664879"/>
            <a:ext cx="3058396" cy="542573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6908383" y="1772139"/>
            <a:ext cx="2805570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dirty="0">
                <a:solidFill>
                  <a:srgbClr val="000000"/>
                </a:solidFill>
                <a:latin typeface="Open Sans Bold"/>
              </a:rPr>
              <a:t>PE </a:t>
            </a:r>
            <a:endParaRPr lang="en-US" sz="1800" dirty="0">
              <a:solidFill>
                <a:srgbClr val="000000"/>
              </a:solidFill>
              <a:latin typeface="Open Sans Bold"/>
            </a:endParaR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8"/>
          <a:srcRect l="5557" r="24327" b="18190"/>
          <a:stretch>
            <a:fillRect/>
          </a:stretch>
        </p:blipFill>
        <p:spPr>
          <a:xfrm>
            <a:off x="6226769" y="5410327"/>
            <a:ext cx="4265448" cy="2039546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7385483" y="5090026"/>
            <a:ext cx="2138217" cy="542573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7399459" y="5225797"/>
            <a:ext cx="1832392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dirty="0">
                <a:solidFill>
                  <a:srgbClr val="000000"/>
                </a:solidFill>
                <a:latin typeface="Open Sans Bold"/>
              </a:rPr>
              <a:t>REMINDERS</a:t>
            </a:r>
            <a:endParaRPr lang="en-US" sz="1800" dirty="0">
              <a:solidFill>
                <a:srgbClr val="000000"/>
              </a:solidFill>
              <a:latin typeface="Open Sans Bold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3418473" y="1695117"/>
            <a:ext cx="2353944" cy="19389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dirty="0">
                <a:latin typeface="+mj-lt"/>
                <a:ea typeface="Calibri"/>
                <a:cs typeface="Calibri"/>
              </a:rPr>
              <a:t>We will be consolidating our learning about the life cycle of butterflies by having our own class caterpillars that we can watch grow and emerge as butterflies!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269869" y="2786195"/>
            <a:ext cx="4179248" cy="7117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dirty="0">
                <a:solidFill>
                  <a:srgbClr val="000000"/>
                </a:solidFill>
                <a:latin typeface="+mj-lt"/>
                <a:ea typeface="Open Sans"/>
                <a:cs typeface="Open Sans"/>
              </a:rPr>
              <a:t>PE for both classes </a:t>
            </a:r>
          </a:p>
          <a:p>
            <a:pPr algn="ctr">
              <a:lnSpc>
                <a:spcPts val="2940"/>
              </a:lnSpc>
            </a:pPr>
            <a:r>
              <a:rPr lang="en-US" dirty="0">
                <a:solidFill>
                  <a:srgbClr val="000000"/>
                </a:solidFill>
                <a:latin typeface="+mj-lt"/>
                <a:ea typeface="Open Sans"/>
                <a:cs typeface="Open Sans"/>
              </a:rPr>
              <a:t>w</a:t>
            </a:r>
            <a:r>
              <a:rPr lang="en-US">
                <a:solidFill>
                  <a:srgbClr val="000000"/>
                </a:solidFill>
                <a:latin typeface="+mj-lt"/>
                <a:ea typeface="Open Sans"/>
                <a:cs typeface="Open Sans"/>
              </a:rPr>
              <a:t>ill be on a Friday</a:t>
            </a:r>
            <a:endParaRPr lang="en-US" dirty="0">
              <a:solidFill>
                <a:srgbClr val="000000"/>
              </a:solidFill>
              <a:latin typeface="+mj-lt"/>
              <a:ea typeface="Open Sans"/>
              <a:cs typeface="Open San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6412503" y="5597522"/>
            <a:ext cx="3803367" cy="15081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</a:rPr>
              <a:t>Any messages or reading comments should be recorded in your child’s reading record please.  Your child’s “zippy wallet” will be used for any correspondence between home and school.</a:t>
            </a:r>
          </a:p>
          <a:p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</a:rPr>
              <a:t>Reading records are taken in to be checked on Thursdays ready for book change on Friday. </a:t>
            </a:r>
          </a:p>
          <a:p>
            <a:r>
              <a:rPr lang="en-US" sz="1400" dirty="0">
                <a:solidFill>
                  <a:srgbClr val="000000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</a:rPr>
              <a:t>Please ensure all books are returned by Friday. </a:t>
            </a: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9"/>
          <a:srcRect l="5996" r="5996" b="14519"/>
          <a:stretch>
            <a:fillRect/>
          </a:stretch>
        </p:blipFill>
        <p:spPr>
          <a:xfrm>
            <a:off x="165018" y="4793357"/>
            <a:ext cx="3100036" cy="2686322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458524" y="4654721"/>
            <a:ext cx="2138217" cy="542573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776520" y="4707573"/>
            <a:ext cx="1111508" cy="2971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dirty="0">
                <a:solidFill>
                  <a:srgbClr val="000000"/>
                </a:solidFill>
                <a:latin typeface="Open Sans Bold"/>
              </a:rPr>
              <a:t>PHONICS</a:t>
            </a:r>
            <a:endParaRPr lang="en-US" sz="1800" dirty="0">
              <a:solidFill>
                <a:srgbClr val="000000"/>
              </a:solidFill>
              <a:latin typeface="Open Sans Bold"/>
            </a:endParaR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184508" y="4035002"/>
            <a:ext cx="2743860" cy="3414871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3418473" y="4056356"/>
            <a:ext cx="2138217" cy="542573"/>
          </a:xfrm>
          <a:prstGeom prst="rect">
            <a:avLst/>
          </a:prstGeom>
        </p:spPr>
      </p:pic>
      <p:sp>
        <p:nvSpPr>
          <p:cNvPr id="32" name="TextBox 32"/>
          <p:cNvSpPr txBox="1"/>
          <p:nvPr/>
        </p:nvSpPr>
        <p:spPr>
          <a:xfrm>
            <a:off x="3238357" y="4166872"/>
            <a:ext cx="2733453" cy="300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lang="en-US" sz="1800" dirty="0">
                <a:solidFill>
                  <a:srgbClr val="000000"/>
                </a:solidFill>
                <a:latin typeface="Open Sans Bold"/>
              </a:rPr>
              <a:t>HOME LEARNING 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249793" y="5152610"/>
            <a:ext cx="2908876" cy="19697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will be continuing with our phonics .  If your child brings home a Read, Write Inc book, they will have practiced this book throughout the week at school.  As it is a book that is familiar to them, they might be able to read it at home with increased fluency.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3418473" y="4607284"/>
            <a:ext cx="2310546" cy="2462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US" sz="1600" dirty="0">
                <a:latin typeface="Calibri" panose="020F0502020204030204" pitchFamily="34" charset="0"/>
                <a:ea typeface="+mn-lt"/>
                <a:cs typeface="Calibri" panose="020F0502020204030204" pitchFamily="34" charset="0"/>
              </a:rPr>
              <a:t>All children will continue to bring home a “sharing” book each week, for you to read with or to your child, as well as a Read, Write Inc. phonics book for them to read to you. </a:t>
            </a:r>
            <a:endParaRPr lang="en-US" sz="1600" dirty="0">
              <a:latin typeface="Calibri" panose="020F0502020204030204" pitchFamily="34" charset="0"/>
              <a:ea typeface="Open Sans"/>
              <a:cs typeface="Calibri" panose="020F0502020204030204" pitchFamily="34" charset="0"/>
            </a:endParaRPr>
          </a:p>
          <a:p>
            <a:pPr algn="just"/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  <a:ea typeface="Open Sans"/>
                <a:cs typeface="Calibri" panose="020F0502020204030204" pitchFamily="34" charset="0"/>
              </a:rPr>
              <a:t>A phonics homework sheet will be sent out every Friday.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b33755d-08ae-413b-a6d7-2c8ef28c99bd" xsi:nil="true"/>
    <lcf76f155ced4ddcb4097134ff3c332f xmlns="f00701a2-7724-4efd-af13-a623fff13b57">
      <Terms xmlns="http://schemas.microsoft.com/office/infopath/2007/PartnerControls"/>
    </lcf76f155ced4ddcb4097134ff3c332f>
    <SharedWithUsers xmlns="0ff44e97-233f-4fc8-9d97-fac65850ace2">
      <UserInfo>
        <DisplayName>Clare Mason</DisplayName>
        <AccountId>2821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5100DCEBB45F418B92013B39796FB7" ma:contentTypeVersion="19" ma:contentTypeDescription="Create a new document." ma:contentTypeScope="" ma:versionID="97ecbcbffc07806b3948d9dd29a861d3">
  <xsd:schema xmlns:xsd="http://www.w3.org/2001/XMLSchema" xmlns:xs="http://www.w3.org/2001/XMLSchema" xmlns:p="http://schemas.microsoft.com/office/2006/metadata/properties" xmlns:ns2="f00701a2-7724-4efd-af13-a623fff13b57" xmlns:ns3="0ff44e97-233f-4fc8-9d97-fac65850ace2" xmlns:ns4="8b33755d-08ae-413b-a6d7-2c8ef28c99bd" targetNamespace="http://schemas.microsoft.com/office/2006/metadata/properties" ma:root="true" ma:fieldsID="f18579ec8fee7605db449bde7ccdc298" ns2:_="" ns3:_="" ns4:_="">
    <xsd:import namespace="f00701a2-7724-4efd-af13-a623fff13b57"/>
    <xsd:import namespace="0ff44e97-233f-4fc8-9d97-fac65850ace2"/>
    <xsd:import namespace="8b33755d-08ae-413b-a6d7-2c8ef28c99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0701a2-7724-4efd-af13-a623fff13b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422a0c0-09fb-454b-a86e-287da879bba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44e97-233f-4fc8-9d97-fac65850ace2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33755d-08ae-413b-a6d7-2c8ef28c99bd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fe55b9c5-c8d0-4845-bec5-b52a093863a3}" ma:internalName="TaxCatchAll" ma:showField="CatchAllData" ma:web="8b33755d-08ae-413b-a6d7-2c8ef28c99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26812D-A4FC-4E4B-8182-4AAD2336C61D}">
  <ds:schemaRefs>
    <ds:schemaRef ds:uri="http://purl.org/dc/dcmitype/"/>
    <ds:schemaRef ds:uri="0ff44e97-233f-4fc8-9d97-fac65850ace2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8b33755d-08ae-413b-a6d7-2c8ef28c99bd"/>
    <ds:schemaRef ds:uri="f00701a2-7724-4efd-af13-a623fff13b57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E39CD61-D1BF-428B-AD11-11721CCC7D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0701a2-7724-4efd-af13-a623fff13b57"/>
    <ds:schemaRef ds:uri="0ff44e97-233f-4fc8-9d97-fac65850ace2"/>
    <ds:schemaRef ds:uri="8b33755d-08ae-413b-a6d7-2c8ef28c9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C02E43C-4DB4-4967-8AD0-27B5ABA35C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548</Words>
  <Application>Microsoft Office PowerPoint</Application>
  <PresentationFormat>Custom</PresentationFormat>
  <Paragraphs>42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Open Sans Bold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Autumn Term 1</dc:title>
  <dc:creator>Serpin Childs</dc:creator>
  <cp:lastModifiedBy>Donna Finch</cp:lastModifiedBy>
  <cp:revision>177</cp:revision>
  <dcterms:created xsi:type="dcterms:W3CDTF">2006-08-16T00:00:00Z</dcterms:created>
  <dcterms:modified xsi:type="dcterms:W3CDTF">2026-03-27T12:28:30Z</dcterms:modified>
  <dc:identifier>DAFISkYPPMo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0x010100065100DCEBB45F418B92013B39796FB7</vt:lpwstr>
  </property>
  <property fmtid="{D5CDD505-2E9C-101B-9397-08002B2CF9AE}" pid="3" name="MediaServiceImageTags">
    <vt:lpwstr/>
  </property>
</Properties>
</file>